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67" r:id="rId13"/>
  </p:sldIdLst>
  <p:sldSz cx="12192000" cy="6858000"/>
  <p:notesSz cx="6858000" cy="9144000"/>
  <p:embeddedFontLst>
    <p:embeddedFont>
      <p:font typeface="Lemon/Milk" panose="020B0603050302020204" pitchFamily="34" charset="0"/>
      <p:regular r:id="rId1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A5020-DE51-451B-857E-21C6668CA310}" v="29" dt="2022-03-12T20:16:00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000A5020-DE51-451B-857E-21C6668CA310}"/>
    <pc:docChg chg="undo custSel modSld modMainMaster">
      <pc:chgData name="Juan Marcos Fustero" userId="cac871cd91e1ddbe" providerId="LiveId" clId="{000A5020-DE51-451B-857E-21C6668CA310}" dt="2022-03-12T20:16:07.131" v="85" actId="700"/>
      <pc:docMkLst>
        <pc:docMk/>
      </pc:docMkLst>
      <pc:sldChg chg="addSp delSp modSp mod modClrScheme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57"/>
        </pc:sldMkLst>
        <pc:spChg chg="add del mod">
          <ac:chgData name="Juan Marcos Fustero" userId="cac871cd91e1ddbe" providerId="LiveId" clId="{000A5020-DE51-451B-857E-21C6668CA310}" dt="2022-03-12T20:13:10.794" v="65" actId="26606"/>
          <ac:spMkLst>
            <pc:docMk/>
            <pc:sldMk cId="0" sldId="257"/>
            <ac:spMk id="71" creationId="{A7BFE2AB-9C61-82B4-7E76-3CD14DBFC37F}"/>
          </ac:spMkLst>
        </pc:spChg>
        <pc:spChg chg="add del mod">
          <ac:chgData name="Juan Marcos Fustero" userId="cac871cd91e1ddbe" providerId="LiveId" clId="{000A5020-DE51-451B-857E-21C6668CA310}" dt="2022-03-12T20:13:19.728" v="69" actId="26606"/>
          <ac:spMkLst>
            <pc:docMk/>
            <pc:sldMk cId="0" sldId="257"/>
            <ac:spMk id="72" creationId="{DCDEF060-716E-BE12-AAEF-EBF884F692C0}"/>
          </ac:spMkLst>
        </pc:spChg>
        <pc:spChg chg="add del mod">
          <ac:chgData name="Juan Marcos Fustero" userId="cac871cd91e1ddbe" providerId="LiveId" clId="{000A5020-DE51-451B-857E-21C6668CA310}" dt="2022-03-12T20:13:19.728" v="69" actId="26606"/>
          <ac:spMkLst>
            <pc:docMk/>
            <pc:sldMk cId="0" sldId="257"/>
            <ac:spMk id="74" creationId="{FBF74CE9-4853-CDE6-A2BB-AD6155A54CBD}"/>
          </ac:spMkLst>
        </pc:spChg>
        <pc:spChg chg="add del 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57"/>
            <ac:spMk id="2050" creationId="{092BCB81-CE8C-4FE2-94BF-F3D7E52B98C5}"/>
          </ac:spMkLst>
        </pc:spChg>
        <pc:spChg chg="add del mod">
          <ac:chgData name="Juan Marcos Fustero" userId="cac871cd91e1ddbe" providerId="LiveId" clId="{000A5020-DE51-451B-857E-21C6668CA310}" dt="2022-03-12T20:13:15.945" v="67" actId="26606"/>
          <ac:spMkLst>
            <pc:docMk/>
            <pc:sldMk cId="0" sldId="257"/>
            <ac:spMk id="2052" creationId="{A7BFE2AB-9C61-82B4-7E76-3CD14DBFC37F}"/>
          </ac:spMkLst>
        </pc:spChg>
        <pc:graphicFrameChg chg="add del">
          <ac:chgData name="Juan Marcos Fustero" userId="cac871cd91e1ddbe" providerId="LiveId" clId="{000A5020-DE51-451B-857E-21C6668CA310}" dt="2022-03-12T20:13:19.728" v="69" actId="26606"/>
          <ac:graphicFrameMkLst>
            <pc:docMk/>
            <pc:sldMk cId="0" sldId="257"/>
            <ac:graphicFrameMk id="2053" creationId="{1B7C087D-DA17-3780-B9EE-6EC78412F59F}"/>
          </ac:graphicFrameMkLst>
        </pc:graphicFrame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60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60"/>
            <ac:spMk id="3074" creationId="{0F9EE0BD-A6FF-4B31-8DC1-BFB1D02D7ECD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61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61"/>
            <ac:spMk id="4098" creationId="{CB69FA85-D79A-4BCF-A89A-B19270CB9F1E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62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62"/>
            <ac:spMk id="5122" creationId="{829CA4DE-F89B-4C28-8021-E5B3130CEB5E}"/>
          </ac:spMkLst>
        </pc:spChg>
      </pc:sldChg>
      <pc:sldChg chg="addSp delSp 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67"/>
        </pc:sldMkLst>
        <pc:spChg chg="add del mo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67"/>
            <ac:spMk id="2" creationId="{C0B93947-CC53-4BC9-BC65-E61458150754}"/>
          </ac:spMkLst>
        </pc:spChg>
        <pc:spChg chg="add 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67"/>
            <ac:spMk id="3" creationId="{2A9164EB-C7E3-4BCB-9950-474F1B78E565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75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75"/>
            <ac:spMk id="6146" creationId="{3979C5C8-C6CF-4234-A00A-AA5A9A5338FE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76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76"/>
            <ac:spMk id="7170" creationId="{D1716192-5A84-4923-987E-666E49FF2BFF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77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77"/>
            <ac:spMk id="8194" creationId="{313932D1-85AD-42FA-A50F-B896F599D476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78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78"/>
            <ac:spMk id="9218" creationId="{E5693EEB-3355-47C1-B2E9-219BC5E5331D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79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79"/>
            <ac:spMk id="10242" creationId="{FAE54664-938A-4018-B380-B3145FDB32DA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80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80"/>
            <ac:spMk id="11266" creationId="{3A1F57ED-66ED-497A-86B7-437AEA92893B}"/>
          </ac:spMkLst>
        </pc:spChg>
      </pc:sldChg>
      <pc:sldChg chg="modSp mod chgLayout">
        <pc:chgData name="Juan Marcos Fustero" userId="cac871cd91e1ddbe" providerId="LiveId" clId="{000A5020-DE51-451B-857E-21C6668CA310}" dt="2022-03-12T20:16:07.131" v="85" actId="700"/>
        <pc:sldMkLst>
          <pc:docMk/>
          <pc:sldMk cId="0" sldId="281"/>
        </pc:sldMkLst>
        <pc:spChg chg="mod ord">
          <ac:chgData name="Juan Marcos Fustero" userId="cac871cd91e1ddbe" providerId="LiveId" clId="{000A5020-DE51-451B-857E-21C6668CA310}" dt="2022-03-12T20:16:07.131" v="85" actId="700"/>
          <ac:spMkLst>
            <pc:docMk/>
            <pc:sldMk cId="0" sldId="281"/>
            <ac:spMk id="12290" creationId="{E410212D-3407-4324-B551-7DC885E0E50A}"/>
          </ac:spMkLst>
        </pc:spChg>
      </pc:sldChg>
      <pc:sldMasterChg chg="modSp modSldLayout">
        <pc:chgData name="Juan Marcos Fustero" userId="cac871cd91e1ddbe" providerId="LiveId" clId="{000A5020-DE51-451B-857E-21C6668CA310}" dt="2022-03-12T20:16:00.735" v="84" actId="1035"/>
        <pc:sldMasterMkLst>
          <pc:docMk/>
          <pc:sldMasterMk cId="0" sldId="2147483648"/>
        </pc:sldMasterMkLst>
        <pc:spChg chg="mod">
          <ac:chgData name="Juan Marcos Fustero" userId="cac871cd91e1ddbe" providerId="LiveId" clId="{000A5020-DE51-451B-857E-21C6668CA310}" dt="2022-03-12T20:11:10.024" v="46"/>
          <ac:spMkLst>
            <pc:docMk/>
            <pc:sldMasterMk cId="0" sldId="2147483648"/>
            <ac:spMk id="1026" creationId="{DF50656B-5C0B-4106-B183-7082F551C3BD}"/>
          </ac:spMkLst>
        </pc:spChg>
        <pc:spChg chg="mod">
          <ac:chgData name="Juan Marcos Fustero" userId="cac871cd91e1ddbe" providerId="LiveId" clId="{000A5020-DE51-451B-857E-21C6668CA310}" dt="2022-03-12T20:11:10.024" v="46"/>
          <ac:spMkLst>
            <pc:docMk/>
            <pc:sldMasterMk cId="0" sldId="2147483648"/>
            <ac:spMk id="1027" creationId="{37C8D744-138C-437A-B511-308929DFFCF8}"/>
          </ac:spMkLst>
        </pc:spChg>
        <pc:spChg chg="mod">
          <ac:chgData name="Juan Marcos Fustero" userId="cac871cd91e1ddbe" providerId="LiveId" clId="{000A5020-DE51-451B-857E-21C6668CA310}" dt="2022-03-12T20:11:10.024" v="46"/>
          <ac:spMkLst>
            <pc:docMk/>
            <pc:sldMasterMk cId="0" sldId="2147483648"/>
            <ac:spMk id="1028" creationId="{1A498500-A034-427D-BEEF-84F1467E0CB9}"/>
          </ac:spMkLst>
        </pc:spChg>
        <pc:spChg chg="mod">
          <ac:chgData name="Juan Marcos Fustero" userId="cac871cd91e1ddbe" providerId="LiveId" clId="{000A5020-DE51-451B-857E-21C6668CA310}" dt="2022-03-12T20:11:10.024" v="46"/>
          <ac:spMkLst>
            <pc:docMk/>
            <pc:sldMasterMk cId="0" sldId="2147483648"/>
            <ac:spMk id="1029" creationId="{06AE799B-EBFE-438C-B53A-528611BB0123}"/>
          </ac:spMkLst>
        </pc:spChg>
        <pc:spChg chg="mod">
          <ac:chgData name="Juan Marcos Fustero" userId="cac871cd91e1ddbe" providerId="LiveId" clId="{000A5020-DE51-451B-857E-21C6668CA310}" dt="2022-03-12T20:11:10.024" v="46"/>
          <ac:spMkLst>
            <pc:docMk/>
            <pc:sldMasterMk cId="0" sldId="2147483648"/>
            <ac:spMk id="1030" creationId="{C290433A-91A0-4828-802D-BC98966E05A4}"/>
          </ac:spMkLst>
        </pc:sp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2113138002" sldId="2147483649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113138002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113138002" sldId="2147483649"/>
              <ac:spMk id="3" creationId="{00000000-0000-0000-0000-000000000000}"/>
            </ac:spMkLst>
          </pc:spChg>
        </pc:sldLayoutChg>
        <pc:sldLayoutChg chg="addSp delSp modSp mod">
          <pc:chgData name="Juan Marcos Fustero" userId="cac871cd91e1ddbe" providerId="LiveId" clId="{000A5020-DE51-451B-857E-21C6668CA310}" dt="2022-03-12T20:16:00.735" v="84" actId="1035"/>
          <pc:sldLayoutMkLst>
            <pc:docMk/>
            <pc:sldMasterMk cId="0" sldId="2147483648"/>
            <pc:sldLayoutMk cId="120026805" sldId="2147483650"/>
          </pc:sldLayoutMkLst>
          <pc:spChg chg="del">
            <ac:chgData name="Juan Marcos Fustero" userId="cac871cd91e1ddbe" providerId="LiveId" clId="{000A5020-DE51-451B-857E-21C6668CA310}" dt="2022-03-12T20:12:15.711" v="49" actId="478"/>
            <ac:spMkLst>
              <pc:docMk/>
              <pc:sldMasterMk cId="0" sldId="2147483648"/>
              <pc:sldLayoutMk cId="120026805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000A5020-DE51-451B-857E-21C6668CA310}" dt="2022-03-12T20:12:16.760" v="50" actId="478"/>
            <ac:spMkLst>
              <pc:docMk/>
              <pc:sldMasterMk cId="0" sldId="2147483648"/>
              <pc:sldLayoutMk cId="120026805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000A5020-DE51-451B-857E-21C6668CA310}" dt="2022-03-12T20:12:21.711" v="53" actId="478"/>
            <ac:spMkLst>
              <pc:docMk/>
              <pc:sldMasterMk cId="0" sldId="2147483648"/>
              <pc:sldLayoutMk cId="120026805" sldId="2147483650"/>
              <ac:spMk id="4" creationId="{478E8BFA-8CC4-4AB1-B13A-1812C23735F0}"/>
            </ac:spMkLst>
          </pc:spChg>
          <pc:spChg chg="del">
            <ac:chgData name="Juan Marcos Fustero" userId="cac871cd91e1ddbe" providerId="LiveId" clId="{000A5020-DE51-451B-857E-21C6668CA310}" dt="2022-03-12T20:12:20.855" v="52" actId="478"/>
            <ac:spMkLst>
              <pc:docMk/>
              <pc:sldMasterMk cId="0" sldId="2147483648"/>
              <pc:sldLayoutMk cId="120026805" sldId="2147483650"/>
              <ac:spMk id="5" creationId="{B516FFD7-F53A-460C-B295-6A3B6390F473}"/>
            </ac:spMkLst>
          </pc:spChg>
          <pc:spChg chg="del">
            <ac:chgData name="Juan Marcos Fustero" userId="cac871cd91e1ddbe" providerId="LiveId" clId="{000A5020-DE51-451B-857E-21C6668CA310}" dt="2022-03-12T20:12:19.271" v="51" actId="478"/>
            <ac:spMkLst>
              <pc:docMk/>
              <pc:sldMasterMk cId="0" sldId="2147483648"/>
              <pc:sldLayoutMk cId="120026805" sldId="2147483650"/>
              <ac:spMk id="6" creationId="{932F4724-0ED6-4F56-81B2-5EA5ABFC2334}"/>
            </ac:spMkLst>
          </pc:spChg>
          <pc:spChg chg="add del mod">
            <ac:chgData name="Juan Marcos Fustero" userId="cac871cd91e1ddbe" providerId="LiveId" clId="{000A5020-DE51-451B-857E-21C6668CA310}" dt="2022-03-12T20:13:45.367" v="70" actId="478"/>
            <ac:spMkLst>
              <pc:docMk/>
              <pc:sldMasterMk cId="0" sldId="2147483648"/>
              <pc:sldLayoutMk cId="120026805" sldId="2147483650"/>
              <ac:spMk id="7" creationId="{9DE5BAE6-60BE-48EC-AB12-8C2A73B144DF}"/>
            </ac:spMkLst>
          </pc:spChg>
          <pc:spChg chg="add mod">
            <ac:chgData name="Juan Marcos Fustero" userId="cac871cd91e1ddbe" providerId="LiveId" clId="{000A5020-DE51-451B-857E-21C6668CA310}" dt="2022-03-12T20:16:00.735" v="84" actId="1035"/>
            <ac:spMkLst>
              <pc:docMk/>
              <pc:sldMasterMk cId="0" sldId="2147483648"/>
              <pc:sldLayoutMk cId="120026805" sldId="2147483650"/>
              <ac:spMk id="8" creationId="{F0A9EEFB-CCF6-45F1-9CB0-D96834BF0F96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1253175046" sldId="2147483651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1253175046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1253175046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190538893" sldId="2147483652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190538893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190538893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2717288323" sldId="2147483653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717288323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717288323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717288323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2717288323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341277189" sldId="2147483656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341277189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341277189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341277189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941239337" sldId="2147483657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941239337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941239337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941239337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000A5020-DE51-451B-857E-21C6668CA310}" dt="2022-03-12T20:11:10.024" v="46"/>
          <pc:sldLayoutMkLst>
            <pc:docMk/>
            <pc:sldMasterMk cId="0" sldId="2147483648"/>
            <pc:sldLayoutMk cId="4228952432" sldId="2147483659"/>
          </pc:sldLayoutMkLst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4228952432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000A5020-DE51-451B-857E-21C6668CA310}" dt="2022-03-12T20:11:10.024" v="46"/>
            <ac:spMkLst>
              <pc:docMk/>
              <pc:sldMasterMk cId="0" sldId="2147483648"/>
              <pc:sldLayoutMk cId="4228952432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MadmaN _" userId="cac871cd91e1ddbe" providerId="LiveId" clId="{D77A80C2-F4F1-40D8-BFFC-686585EFECBC}"/>
    <pc:docChg chg="undo modSld">
      <pc:chgData name="MadmaN _" userId="cac871cd91e1ddbe" providerId="LiveId" clId="{D77A80C2-F4F1-40D8-BFFC-686585EFECBC}" dt="2018-12-16T22:38:47.035" v="11" actId="6549"/>
      <pc:docMkLst>
        <pc:docMk/>
      </pc:docMkLst>
      <pc:sldChg chg="modSp">
        <pc:chgData name="MadmaN _" userId="cac871cd91e1ddbe" providerId="LiveId" clId="{D77A80C2-F4F1-40D8-BFFC-686585EFECBC}" dt="2018-12-16T22:38:47.035" v="11" actId="6549"/>
        <pc:sldMkLst>
          <pc:docMk/>
          <pc:sldMk cId="0" sldId="257"/>
        </pc:sldMkLst>
        <pc:spChg chg="mod">
          <ac:chgData name="MadmaN _" userId="cac871cd91e1ddbe" providerId="LiveId" clId="{D77A80C2-F4F1-40D8-BFFC-686585EFECBC}" dt="2018-12-16T22:38:47.035" v="11" actId="6549"/>
          <ac:spMkLst>
            <pc:docMk/>
            <pc:sldMk cId="0" sldId="257"/>
            <ac:spMk id="2050" creationId="{092BCB81-CE8C-4FE2-94BF-F3D7E52B98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53E133-D869-4FB4-B12E-64E16BAE93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4C6E6C-E9A0-4184-9031-BEF4B762F4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BD69C8-FE7D-4B74-BE03-A628F292D7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51BE5A-A53E-4ED8-BFC2-7F945D3A8C36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1313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EC0F47-56A1-45D1-AF3D-00FE301D7A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7CEB68-1278-43E7-B32B-2F5DAA600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587B9-B608-4C2A-BC5E-5C60E8E257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6B35C-8486-4995-8765-B5D7DAB4662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489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D42CCA-DE56-4642-98B1-DDBB3B66C2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8FAB04-AE4F-4C17-B332-490F74299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D86194-D5BB-4C58-A425-6BE6A3D699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5DDA5-34E8-4D9B-8531-656D4BF8DA9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2895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F0A9EEFB-CCF6-45F1-9CB0-D96834BF0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332656"/>
            <a:ext cx="11737304" cy="3240360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Ven, ahora es el momento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Ven, es el momento de alabar</a:t>
            </a:r>
          </a:p>
        </p:txBody>
      </p:sp>
    </p:spTree>
    <p:extLst>
      <p:ext uri="{BB962C8B-B14F-4D97-AF65-F5344CB8AC3E}">
        <p14:creationId xmlns:p14="http://schemas.microsoft.com/office/powerpoint/2010/main" val="12002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1967C9-18EA-4777-8F9E-13B911EE59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E3E305-6EA8-4744-B013-26BF4335F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09360-651F-4B8A-89AC-7BAC7A314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C9E83-51D1-4C02-86AF-9816E993476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5317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FF80DC-CD3E-4BC7-9850-6F46845D4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C30A08-A6D8-4AA0-A084-29CBA9AAF3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2985C-BD35-416A-B1FB-A5BCD5703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ACBC3-3B2F-442B-B118-F118CE8490B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053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2762DA9-3C24-4616-9C4C-1189C9A40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A8D1ABA-6ECA-4427-870F-A775A794BF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11356DE-643D-4514-A0AF-5CA3DE1D57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8CBD8-9588-4F58-857D-F8FA434FE015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172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F35F086-6D7C-415E-99B8-ABC4ED7197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176AF-5FF1-48B3-846D-289BB0584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5C5A65-9CDA-48A1-A0DF-861960D0E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EB1770-5032-42A0-B007-5936D127F1A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4845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19EA90-67B4-495C-9067-1D46BC7208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036FF76-E9F0-4F52-8031-290E70C95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19BF6C-BD7E-4F9A-8750-AF8A6A37C3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A82FD0-5B04-4C5C-AC74-5696B96F5EA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8838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6EBF0E-79FD-4D17-AECB-68C2F6435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1FA507-E6AE-44FB-B02F-0BA4147334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1CC035-CAB1-48AC-90A7-04723573E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9A4A5-FC66-4165-A124-D3825A830FD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127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258230-0F8F-41CB-A623-2D7965285E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AEE047-89EC-4158-8918-E8219896F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99B084-2DCF-4021-BD86-9FA61D0DA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F4048-5A3F-4581-ACA4-855D2D30058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4123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50656B-5C0B-4106-B183-7082F551C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C8D744-138C-437A-B511-308929DFF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A498500-A034-427D-BEEF-84F1467E0C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6AE799B-EBFE-438C-B53A-528611BB012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290433A-91A0-4828-802D-BC98966E05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73A609-2E02-452A-BF00-BF9674CDD77E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092BCB81-CE8C-4FE2-94BF-F3D7E52B9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ahora es el momento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es el momento de alabar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1F57ED-66ED-497A-86B7-437AEA928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Nuestro corazón se engrandecerá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siempre brillará</a:t>
            </a:r>
            <a:endParaRPr lang="es-E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410212D-3407-4324-B551-7DC885E0E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ven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</a:t>
            </a:r>
            <a:endParaRPr lang="es-E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164EB-C7E3-4BCB-9950-474F1B78E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9EE0BD-A6FF-4B31-8DC1-BFB1D02D7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ahora es el momento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como tú sientas al Señor. Ven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B69FA85-D79A-4BCF-A89A-B19270CB9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que tú eres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tu amor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29CA4DE-F89B-4C28-8021-E5B3130CE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Nuestro corazón se engrandecerá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siempre brillará</a:t>
            </a:r>
            <a:endParaRPr lang="es-E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3979C5C8-C6CF-4234-A00A-AA5A9A5338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ahora es el momento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es el momento de alabar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1716192-5A84-4923-987E-666E49FF2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ahora es el momento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Ven, como tú sientas al Señor. Ven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13932D1-85AD-42FA-A50F-B896F599D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que tú eres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tu amor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5693EEB-3355-47C1-B2E9-219BC5E53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Nuestro corazón se engrandecerá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siempre brillará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AE54664-938A-4018-B380-B3145FDB32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1808820"/>
            <a:ext cx="11737304" cy="324036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que tú eres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reconocemos tu amor</a:t>
            </a:r>
            <a:endParaRPr lang="es-E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114</Words>
  <Application>Microsoft Office PowerPoint</Application>
  <PresentationFormat>Panorámica</PresentationFormat>
  <Paragraphs>22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21</cp:revision>
  <dcterms:created xsi:type="dcterms:W3CDTF">2009-05-21T19:32:38Z</dcterms:created>
  <dcterms:modified xsi:type="dcterms:W3CDTF">2022-04-25T09:33:17Z</dcterms:modified>
</cp:coreProperties>
</file>