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0" r:id="rId3"/>
    <p:sldId id="261" r:id="rId4"/>
    <p:sldId id="268" r:id="rId5"/>
    <p:sldId id="269" r:id="rId6"/>
    <p:sldId id="270" r:id="rId7"/>
    <p:sldId id="271" r:id="rId8"/>
    <p:sldId id="272" r:id="rId9"/>
    <p:sldId id="273" r:id="rId10"/>
    <p:sldId id="267" r:id="rId11"/>
  </p:sldIdLst>
  <p:sldSz cx="12192000" cy="6858000"/>
  <p:notesSz cx="6858000" cy="9144000"/>
  <p:embeddedFontLst>
    <p:embeddedFont>
      <p:font typeface="Lemon/Milk" panose="020B0603050302020204" pitchFamily="34" charset="0"/>
      <p:regular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1750B4-F0CE-429B-B8DB-CCD000FCCCA1}" v="11" dt="2022-03-12T20:15:34.0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251750B4-F0CE-429B-B8DB-CCD000FCCCA1}"/>
    <pc:docChg chg="undo custSel modSld modMainMaster">
      <pc:chgData name="Juan Marcos Fustero" userId="cac871cd91e1ddbe" providerId="LiveId" clId="{251750B4-F0CE-429B-B8DB-CCD000FCCCA1}" dt="2022-03-12T20:16:54.335" v="54" actId="20577"/>
      <pc:docMkLst>
        <pc:docMk/>
      </pc:docMkLst>
      <pc:sldChg chg="modSp mod chgLayout">
        <pc:chgData name="Juan Marcos Fustero" userId="cac871cd91e1ddbe" providerId="LiveId" clId="{251750B4-F0CE-429B-B8DB-CCD000FCCCA1}" dt="2022-03-12T20:15:39.603" v="19" actId="700"/>
        <pc:sldMkLst>
          <pc:docMk/>
          <pc:sldMk cId="0" sldId="257"/>
        </pc:sldMkLst>
        <pc:spChg chg="mod ord">
          <ac:chgData name="Juan Marcos Fustero" userId="cac871cd91e1ddbe" providerId="LiveId" clId="{251750B4-F0CE-429B-B8DB-CCD000FCCCA1}" dt="2022-03-12T20:15:39.603" v="19" actId="700"/>
          <ac:spMkLst>
            <pc:docMk/>
            <pc:sldMk cId="0" sldId="257"/>
            <ac:spMk id="2050" creationId="{DF9E3517-690C-4293-B532-4B8280D596E5}"/>
          </ac:spMkLst>
        </pc:spChg>
      </pc:sldChg>
      <pc:sldChg chg="modSp mod chgLayout">
        <pc:chgData name="Juan Marcos Fustero" userId="cac871cd91e1ddbe" providerId="LiveId" clId="{251750B4-F0CE-429B-B8DB-CCD000FCCCA1}" dt="2022-03-12T20:16:20.672" v="23" actId="20577"/>
        <pc:sldMkLst>
          <pc:docMk/>
          <pc:sldMk cId="0" sldId="260"/>
        </pc:sldMkLst>
        <pc:spChg chg="mod ord">
          <ac:chgData name="Juan Marcos Fustero" userId="cac871cd91e1ddbe" providerId="LiveId" clId="{251750B4-F0CE-429B-B8DB-CCD000FCCCA1}" dt="2022-03-12T20:16:20.672" v="23" actId="20577"/>
          <ac:spMkLst>
            <pc:docMk/>
            <pc:sldMk cId="0" sldId="260"/>
            <ac:spMk id="3074" creationId="{F49052F5-FF3F-4179-84F6-4B9CBF935CD1}"/>
          </ac:spMkLst>
        </pc:spChg>
      </pc:sldChg>
      <pc:sldChg chg="modSp mod chgLayout">
        <pc:chgData name="Juan Marcos Fustero" userId="cac871cd91e1ddbe" providerId="LiveId" clId="{251750B4-F0CE-429B-B8DB-CCD000FCCCA1}" dt="2022-03-12T20:16:24.680" v="28" actId="20577"/>
        <pc:sldMkLst>
          <pc:docMk/>
          <pc:sldMk cId="0" sldId="261"/>
        </pc:sldMkLst>
        <pc:spChg chg="mod ord">
          <ac:chgData name="Juan Marcos Fustero" userId="cac871cd91e1ddbe" providerId="LiveId" clId="{251750B4-F0CE-429B-B8DB-CCD000FCCCA1}" dt="2022-03-12T20:16:24.680" v="28" actId="20577"/>
          <ac:spMkLst>
            <pc:docMk/>
            <pc:sldMk cId="0" sldId="261"/>
            <ac:spMk id="4098" creationId="{6BD2CDAE-AC1B-43C6-A452-8C708EF0D542}"/>
          </ac:spMkLst>
        </pc:spChg>
      </pc:sldChg>
      <pc:sldChg chg="addSp delSp modSp mod chgLayout">
        <pc:chgData name="Juan Marcos Fustero" userId="cac871cd91e1ddbe" providerId="LiveId" clId="{251750B4-F0CE-429B-B8DB-CCD000FCCCA1}" dt="2022-03-12T20:15:39.603" v="19" actId="700"/>
        <pc:sldMkLst>
          <pc:docMk/>
          <pc:sldMk cId="0" sldId="267"/>
        </pc:sldMkLst>
        <pc:spChg chg="add del mod">
          <ac:chgData name="Juan Marcos Fustero" userId="cac871cd91e1ddbe" providerId="LiveId" clId="{251750B4-F0CE-429B-B8DB-CCD000FCCCA1}" dt="2022-03-12T20:15:28.273" v="14" actId="700"/>
          <ac:spMkLst>
            <pc:docMk/>
            <pc:sldMk cId="0" sldId="267"/>
            <ac:spMk id="2" creationId="{2AE226E9-7FFB-4B10-BABB-1483407B1567}"/>
          </ac:spMkLst>
        </pc:spChg>
        <pc:spChg chg="add mod">
          <ac:chgData name="Juan Marcos Fustero" userId="cac871cd91e1ddbe" providerId="LiveId" clId="{251750B4-F0CE-429B-B8DB-CCD000FCCCA1}" dt="2022-03-12T20:15:39.603" v="19" actId="700"/>
          <ac:spMkLst>
            <pc:docMk/>
            <pc:sldMk cId="0" sldId="267"/>
            <ac:spMk id="3" creationId="{05AFCC53-5354-4CA1-ADA9-C93198B81C3E}"/>
          </ac:spMkLst>
        </pc:spChg>
      </pc:sldChg>
      <pc:sldChg chg="modSp mod chgLayout">
        <pc:chgData name="Juan Marcos Fustero" userId="cac871cd91e1ddbe" providerId="LiveId" clId="{251750B4-F0CE-429B-B8DB-CCD000FCCCA1}" dt="2022-03-12T20:16:30.727" v="33" actId="20577"/>
        <pc:sldMkLst>
          <pc:docMk/>
          <pc:sldMk cId="0" sldId="268"/>
        </pc:sldMkLst>
        <pc:spChg chg="mod ord">
          <ac:chgData name="Juan Marcos Fustero" userId="cac871cd91e1ddbe" providerId="LiveId" clId="{251750B4-F0CE-429B-B8DB-CCD000FCCCA1}" dt="2022-03-12T20:16:30.727" v="33" actId="20577"/>
          <ac:spMkLst>
            <pc:docMk/>
            <pc:sldMk cId="0" sldId="268"/>
            <ac:spMk id="5122" creationId="{7076E661-3F55-4677-BB83-C1128E65CC48}"/>
          </ac:spMkLst>
        </pc:spChg>
      </pc:sldChg>
      <pc:sldChg chg="modSp mod chgLayout">
        <pc:chgData name="Juan Marcos Fustero" userId="cac871cd91e1ddbe" providerId="LiveId" clId="{251750B4-F0CE-429B-B8DB-CCD000FCCCA1}" dt="2022-03-12T20:16:33.551" v="35" actId="20577"/>
        <pc:sldMkLst>
          <pc:docMk/>
          <pc:sldMk cId="0" sldId="269"/>
        </pc:sldMkLst>
        <pc:spChg chg="mod ord">
          <ac:chgData name="Juan Marcos Fustero" userId="cac871cd91e1ddbe" providerId="LiveId" clId="{251750B4-F0CE-429B-B8DB-CCD000FCCCA1}" dt="2022-03-12T20:16:33.551" v="35" actId="20577"/>
          <ac:spMkLst>
            <pc:docMk/>
            <pc:sldMk cId="0" sldId="269"/>
            <ac:spMk id="6146" creationId="{FDAF3E5D-DE89-4044-9BB5-DAC8D4E2F82E}"/>
          </ac:spMkLst>
        </pc:spChg>
      </pc:sldChg>
      <pc:sldChg chg="modSp mod chgLayout">
        <pc:chgData name="Juan Marcos Fustero" userId="cac871cd91e1ddbe" providerId="LiveId" clId="{251750B4-F0CE-429B-B8DB-CCD000FCCCA1}" dt="2022-03-12T20:16:37.975" v="40" actId="20577"/>
        <pc:sldMkLst>
          <pc:docMk/>
          <pc:sldMk cId="0" sldId="270"/>
        </pc:sldMkLst>
        <pc:spChg chg="mod ord">
          <ac:chgData name="Juan Marcos Fustero" userId="cac871cd91e1ddbe" providerId="LiveId" clId="{251750B4-F0CE-429B-B8DB-CCD000FCCCA1}" dt="2022-03-12T20:16:37.975" v="40" actId="20577"/>
          <ac:spMkLst>
            <pc:docMk/>
            <pc:sldMk cId="0" sldId="270"/>
            <ac:spMk id="7170" creationId="{8A763E16-F8EA-4B96-9287-484B866913AE}"/>
          </ac:spMkLst>
        </pc:spChg>
      </pc:sldChg>
      <pc:sldChg chg="modSp mod chgLayout">
        <pc:chgData name="Juan Marcos Fustero" userId="cac871cd91e1ddbe" providerId="LiveId" clId="{251750B4-F0CE-429B-B8DB-CCD000FCCCA1}" dt="2022-03-12T20:16:41.415" v="44" actId="20577"/>
        <pc:sldMkLst>
          <pc:docMk/>
          <pc:sldMk cId="0" sldId="271"/>
        </pc:sldMkLst>
        <pc:spChg chg="mod ord">
          <ac:chgData name="Juan Marcos Fustero" userId="cac871cd91e1ddbe" providerId="LiveId" clId="{251750B4-F0CE-429B-B8DB-CCD000FCCCA1}" dt="2022-03-12T20:16:41.415" v="44" actId="20577"/>
          <ac:spMkLst>
            <pc:docMk/>
            <pc:sldMk cId="0" sldId="271"/>
            <ac:spMk id="8194" creationId="{854F7D2F-4519-4E4E-9DE8-BB5AE3A78A1A}"/>
          </ac:spMkLst>
        </pc:spChg>
      </pc:sldChg>
      <pc:sldChg chg="modSp mod chgLayout">
        <pc:chgData name="Juan Marcos Fustero" userId="cac871cd91e1ddbe" providerId="LiveId" clId="{251750B4-F0CE-429B-B8DB-CCD000FCCCA1}" dt="2022-03-12T20:16:50.343" v="49" actId="20577"/>
        <pc:sldMkLst>
          <pc:docMk/>
          <pc:sldMk cId="0" sldId="272"/>
        </pc:sldMkLst>
        <pc:spChg chg="mod ord">
          <ac:chgData name="Juan Marcos Fustero" userId="cac871cd91e1ddbe" providerId="LiveId" clId="{251750B4-F0CE-429B-B8DB-CCD000FCCCA1}" dt="2022-03-12T20:16:50.343" v="49" actId="20577"/>
          <ac:spMkLst>
            <pc:docMk/>
            <pc:sldMk cId="0" sldId="272"/>
            <ac:spMk id="9218" creationId="{678187BD-0E96-4995-9A59-2EABC8E18C80}"/>
          </ac:spMkLst>
        </pc:spChg>
      </pc:sldChg>
      <pc:sldChg chg="modSp mod chgLayout">
        <pc:chgData name="Juan Marcos Fustero" userId="cac871cd91e1ddbe" providerId="LiveId" clId="{251750B4-F0CE-429B-B8DB-CCD000FCCCA1}" dt="2022-03-12T20:16:54.335" v="54" actId="20577"/>
        <pc:sldMkLst>
          <pc:docMk/>
          <pc:sldMk cId="0" sldId="273"/>
        </pc:sldMkLst>
        <pc:spChg chg="mod ord">
          <ac:chgData name="Juan Marcos Fustero" userId="cac871cd91e1ddbe" providerId="LiveId" clId="{251750B4-F0CE-429B-B8DB-CCD000FCCCA1}" dt="2022-03-12T20:16:54.335" v="54" actId="20577"/>
          <ac:spMkLst>
            <pc:docMk/>
            <pc:sldMk cId="0" sldId="273"/>
            <ac:spMk id="10242" creationId="{22F9BAE4-1AE3-4299-A37F-FD61E56F11B9}"/>
          </ac:spMkLst>
        </pc:spChg>
      </pc:sldChg>
      <pc:sldMasterChg chg="modSp modSldLayout">
        <pc:chgData name="Juan Marcos Fustero" userId="cac871cd91e1ddbe" providerId="LiveId" clId="{251750B4-F0CE-429B-B8DB-CCD000FCCCA1}" dt="2022-03-12T20:15:34.056" v="18" actId="1036"/>
        <pc:sldMasterMkLst>
          <pc:docMk/>
          <pc:sldMasterMk cId="0" sldId="2147483648"/>
        </pc:sldMasterMkLst>
        <pc:spChg chg="mod">
          <ac:chgData name="Juan Marcos Fustero" userId="cac871cd91e1ddbe" providerId="LiveId" clId="{251750B4-F0CE-429B-B8DB-CCD000FCCCA1}" dt="2022-03-12T20:14:58.101" v="7"/>
          <ac:spMkLst>
            <pc:docMk/>
            <pc:sldMasterMk cId="0" sldId="2147483648"/>
            <ac:spMk id="1026" creationId="{3618237C-DD02-420A-9C4D-5D5CE0B79E77}"/>
          </ac:spMkLst>
        </pc:spChg>
        <pc:spChg chg="mod">
          <ac:chgData name="Juan Marcos Fustero" userId="cac871cd91e1ddbe" providerId="LiveId" clId="{251750B4-F0CE-429B-B8DB-CCD000FCCCA1}" dt="2022-03-12T20:14:58.101" v="7"/>
          <ac:spMkLst>
            <pc:docMk/>
            <pc:sldMasterMk cId="0" sldId="2147483648"/>
            <ac:spMk id="1027" creationId="{6BB3924F-00A5-485F-8EB9-DA19C23AB037}"/>
          </ac:spMkLst>
        </pc:spChg>
        <pc:spChg chg="mod">
          <ac:chgData name="Juan Marcos Fustero" userId="cac871cd91e1ddbe" providerId="LiveId" clId="{251750B4-F0CE-429B-B8DB-CCD000FCCCA1}" dt="2022-03-12T20:14:58.101" v="7"/>
          <ac:spMkLst>
            <pc:docMk/>
            <pc:sldMasterMk cId="0" sldId="2147483648"/>
            <ac:spMk id="1028" creationId="{A0D36986-C402-4688-A892-B6A251D339BD}"/>
          </ac:spMkLst>
        </pc:spChg>
        <pc:spChg chg="mod">
          <ac:chgData name="Juan Marcos Fustero" userId="cac871cd91e1ddbe" providerId="LiveId" clId="{251750B4-F0CE-429B-B8DB-CCD000FCCCA1}" dt="2022-03-12T20:14:58.101" v="7"/>
          <ac:spMkLst>
            <pc:docMk/>
            <pc:sldMasterMk cId="0" sldId="2147483648"/>
            <ac:spMk id="1029" creationId="{F5D98408-7FA5-45A8-B0A0-8D7B83BC9973}"/>
          </ac:spMkLst>
        </pc:spChg>
        <pc:spChg chg="mod">
          <ac:chgData name="Juan Marcos Fustero" userId="cac871cd91e1ddbe" providerId="LiveId" clId="{251750B4-F0CE-429B-B8DB-CCD000FCCCA1}" dt="2022-03-12T20:14:58.101" v="7"/>
          <ac:spMkLst>
            <pc:docMk/>
            <pc:sldMasterMk cId="0" sldId="2147483648"/>
            <ac:spMk id="1030" creationId="{570D4892-6960-4745-8691-793332FE78A7}"/>
          </ac:spMkLst>
        </pc:sp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2737508163" sldId="2147483649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737508163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737508163" sldId="2147483649"/>
              <ac:spMk id="3" creationId="{00000000-0000-0000-0000-000000000000}"/>
            </ac:spMkLst>
          </pc:spChg>
        </pc:sldLayoutChg>
        <pc:sldLayoutChg chg="addSp delSp modSp">
          <pc:chgData name="Juan Marcos Fustero" userId="cac871cd91e1ddbe" providerId="LiveId" clId="{251750B4-F0CE-429B-B8DB-CCD000FCCCA1}" dt="2022-03-12T20:15:34.056" v="18" actId="1036"/>
          <pc:sldLayoutMkLst>
            <pc:docMk/>
            <pc:sldMasterMk cId="0" sldId="2147483648"/>
            <pc:sldLayoutMk cId="3500064152" sldId="2147483650"/>
          </pc:sldLayoutMkLst>
          <pc:spChg chg="del">
            <ac:chgData name="Juan Marcos Fustero" userId="cac871cd91e1ddbe" providerId="LiveId" clId="{251750B4-F0CE-429B-B8DB-CCD000FCCCA1}" dt="2022-03-12T20:15:09.544" v="10" actId="478"/>
            <ac:spMkLst>
              <pc:docMk/>
              <pc:sldMasterMk cId="0" sldId="2147483648"/>
              <pc:sldLayoutMk cId="3500064152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251750B4-F0CE-429B-B8DB-CCD000FCCCA1}" dt="2022-03-12T20:15:09.544" v="10" actId="478"/>
            <ac:spMkLst>
              <pc:docMk/>
              <pc:sldMasterMk cId="0" sldId="2147483648"/>
              <pc:sldLayoutMk cId="3500064152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251750B4-F0CE-429B-B8DB-CCD000FCCCA1}" dt="2022-03-12T20:15:09.544" v="10" actId="478"/>
            <ac:spMkLst>
              <pc:docMk/>
              <pc:sldMasterMk cId="0" sldId="2147483648"/>
              <pc:sldLayoutMk cId="3500064152" sldId="2147483650"/>
              <ac:spMk id="4" creationId="{7ED7C55C-BAB1-4798-B640-3A72A57AF276}"/>
            </ac:spMkLst>
          </pc:spChg>
          <pc:spChg chg="del">
            <ac:chgData name="Juan Marcos Fustero" userId="cac871cd91e1ddbe" providerId="LiveId" clId="{251750B4-F0CE-429B-B8DB-CCD000FCCCA1}" dt="2022-03-12T20:15:09.544" v="10" actId="478"/>
            <ac:spMkLst>
              <pc:docMk/>
              <pc:sldMasterMk cId="0" sldId="2147483648"/>
              <pc:sldLayoutMk cId="3500064152" sldId="2147483650"/>
              <ac:spMk id="5" creationId="{9358E79D-743A-4450-93AF-0F94F98945CD}"/>
            </ac:spMkLst>
          </pc:spChg>
          <pc:spChg chg="del">
            <ac:chgData name="Juan Marcos Fustero" userId="cac871cd91e1ddbe" providerId="LiveId" clId="{251750B4-F0CE-429B-B8DB-CCD000FCCCA1}" dt="2022-03-12T20:15:09.544" v="10" actId="478"/>
            <ac:spMkLst>
              <pc:docMk/>
              <pc:sldMasterMk cId="0" sldId="2147483648"/>
              <pc:sldLayoutMk cId="3500064152" sldId="2147483650"/>
              <ac:spMk id="6" creationId="{8DAB4A43-6FB8-40B0-96F1-571B2891569D}"/>
            </ac:spMkLst>
          </pc:spChg>
          <pc:spChg chg="add mod">
            <ac:chgData name="Juan Marcos Fustero" userId="cac871cd91e1ddbe" providerId="LiveId" clId="{251750B4-F0CE-429B-B8DB-CCD000FCCCA1}" dt="2022-03-12T20:15:34.056" v="18" actId="1036"/>
            <ac:spMkLst>
              <pc:docMk/>
              <pc:sldMasterMk cId="0" sldId="2147483648"/>
              <pc:sldLayoutMk cId="3500064152" sldId="2147483650"/>
              <ac:spMk id="7" creationId="{AA7FFED4-A751-4004-9A17-D615F991BC4F}"/>
            </ac:spMkLst>
          </pc:spChg>
        </pc:sldLayout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3408104871" sldId="2147483651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3408104871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3408104871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1781210663" sldId="2147483652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1781210663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1781210663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2262515295" sldId="2147483653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262515295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262515295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262515295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262515295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3118675116" sldId="2147483656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3118675116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3118675116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3118675116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1949206056" sldId="2147483657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1949206056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1949206056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1949206056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251750B4-F0CE-429B-B8DB-CCD000FCCCA1}" dt="2022-03-12T20:14:58.101" v="7"/>
          <pc:sldLayoutMkLst>
            <pc:docMk/>
            <pc:sldMasterMk cId="0" sldId="2147483648"/>
            <pc:sldLayoutMk cId="2077361861" sldId="2147483659"/>
          </pc:sldLayoutMkLst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077361861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251750B4-F0CE-429B-B8DB-CCD000FCCCA1}" dt="2022-03-12T20:14:58.101" v="7"/>
            <ac:spMkLst>
              <pc:docMk/>
              <pc:sldMasterMk cId="0" sldId="2147483648"/>
              <pc:sldLayoutMk cId="2077361861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F09455-5995-4CF4-B42F-E6A3FD3B6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D3EE21-E6B9-4967-939D-3AC16C4249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B105A1-8C56-41E4-B9BF-64FD4778B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9E1E6E-A975-4B72-AE28-69D36CC9DB49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3750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021E6F-B58D-4EC3-B306-95B136C1D9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028FE8-5741-42B0-8728-C2DDD7C287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13D241-B6AB-47F3-AFD0-55CC541BD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733BE-04CD-4C1F-A7FC-1A0220199BF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12933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BD2BFD-A16C-4603-BFCC-A4F11B2073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60AE78-9356-4401-97FE-A642B5B483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1229F1-F41A-4027-A94E-F65CE1E76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F0F5B-4B6B-4949-9569-550554A1A6D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077361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AA7FFED4-A751-4004-9A17-D615F991B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332482"/>
            <a:ext cx="12025336" cy="1584350"/>
          </a:xfrm>
        </p:spPr>
        <p:txBody>
          <a:bodyPr/>
          <a:lstStyle>
            <a:lvl1pPr>
              <a:defRPr sz="44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cruzar los valles, en el río, en el mar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Entre las estrellas y también en la ciudad</a:t>
            </a:r>
          </a:p>
          <a:p>
            <a:pPr algn="ctr" eaLnBrk="1" hangingPunct="1">
              <a:buFontTx/>
              <a:buNone/>
            </a:pPr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50006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D849CB-DF28-4430-9E8B-4872AB736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9C5F5-6B5D-4278-B332-DE1832297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BC1EEB-E7A2-4B68-A519-FA32F6C74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9E2D0-C083-4B7D-B168-75D1320F2AF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0810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93CDFB-59EC-40DC-A86F-1817F9AA06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C78E31-F51D-46A3-B8C6-EE253C39B9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EBF530-DDA7-4DB9-BBCC-EE024F12A6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2869-68F3-4B66-913A-28E8894039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8121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625715-4277-4661-B01B-944E55234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D5473F4-96D4-4929-B652-1B94EC587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AFD47E3-4F6B-429D-A3CC-92B66C008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36A79-C4D5-499F-9169-6D0AEABEAF0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6251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49E9C62-FA43-4975-8214-E4ADC0BED8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BB26807-EFC0-4318-BF99-2BDC20B9B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9A8F7E1-560D-40AC-8F39-33E282795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CBD18-8A08-4EA8-828B-4B09B759998A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7835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1F3AF5F-FD19-45E9-82CA-FFA421925C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EE6B3D1-EF14-4656-9485-8DD58ABF45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5F972D-21F0-4466-A422-FA50708E6A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053A0F-6AC1-4930-A8A4-708C28EBF53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8149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4765D1-D5DB-4038-B3CE-179DB21E2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EFBC74-C6A7-4573-9A9C-D2D25FF691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209583-90CC-4099-9594-280309B32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B2AEEF-48C6-4009-B60C-D84994667E24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1867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616008-934F-49B5-B6B4-736D5E2F51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92C528-9EF0-474D-B64C-D871721AD8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44F588-6ADC-4260-A14E-7D9A9C282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DB4AE6-3181-4EA7-873F-D219A7FADF96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4920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18237C-DD02-420A-9C4D-5D5CE0B79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BB3924F-00A5-485F-8EB9-DA19C23AB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D36986-C402-4688-A892-B6A251D339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5D98408-7FA5-45A8-B0A0-8D7B83BC99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0D4892-6960-4745-8691-793332FE78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0C44AC4-A65C-4AAD-97AE-8C25DC6FC8CC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DF9E3517-690C-4293-B532-4B8280D59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332" y="1736768"/>
            <a:ext cx="12025336" cy="338446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Al cruzar los valles, en el río, en el mar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Entre las estrellas y también en la ciudad</a:t>
            </a:r>
            <a:endParaRPr lang="es-E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AFCC53-5354-4CA1-ADA9-C93198B81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28" y="2636825"/>
            <a:ext cx="12025336" cy="1584350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49052F5-FF3F-4179-84F6-4B9CBF935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1628757"/>
            <a:ext cx="12025336" cy="3600487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Siento su presencia, a mi lado Cristo está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Él es mi alegría y le quiero así cantar</a:t>
            </a:r>
            <a:endParaRPr lang="es-E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BD2CDAE-AC1B-43C6-A452-8C708EF0D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2168817"/>
            <a:ext cx="12025336" cy="2520367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Cristo es mi esperanza y mi libertad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mi compañero, con él quiero andar</a:t>
            </a:r>
            <a:endParaRPr lang="es-E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076E661-3F55-4677-BB83-C1128E65CC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1484784"/>
            <a:ext cx="12025336" cy="388843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mejor amigo, mi Jesús, mi libertad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Guía tú mis pasos en la vida al caminar</a:t>
            </a:r>
            <a:endParaRPr lang="es-ES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DAF3E5D-DE89-4044-9BB5-DAC8D4E2F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1934791"/>
            <a:ext cx="12025336" cy="2988419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Tenme de tu mano, no me dejes resbalar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Llévame contigo donde quiera que tú vas</a:t>
            </a:r>
            <a:endParaRPr lang="es-E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A763E16-F8EA-4B96-9287-484B86691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2060805"/>
            <a:ext cx="12025336" cy="2736391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Cristo es mi esperanza y mi libertad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mi compañero, con él quiero andar</a:t>
            </a:r>
            <a:endParaRPr lang="es-E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54F7D2F-4519-4E4E-9DE8-BB5AE3A78A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1952749"/>
            <a:ext cx="12025336" cy="295250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Gracias por la vida, gracias por lo que me das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Gracias por tu obra, el amor y la amistad</a:t>
            </a:r>
            <a:endParaRPr lang="es-E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78187BD-0E96-4995-9A59-2EABC8E18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28" y="2042803"/>
            <a:ext cx="12025336" cy="2772395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300" dirty="0">
                <a:solidFill>
                  <a:schemeClr val="bg1"/>
                </a:solidFill>
              </a:rPr>
              <a:t>Gracias por la senda que me acabas de mostrar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tú estás conmigo no me importa lo demás</a:t>
            </a:r>
            <a:endParaRPr lang="es-E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2F9BAE4-1AE3-4299-A37F-FD61E56F11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332" y="2366839"/>
            <a:ext cx="12025336" cy="2124323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Cristo es mi esperanza y mi libertad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Es mi compañero, con él quiero andar</a:t>
            </a:r>
            <a:endParaRPr lang="es-E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156</Words>
  <Application>Microsoft Office PowerPoint</Application>
  <PresentationFormat>Panorámica</PresentationFormat>
  <Paragraphs>18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21</cp:revision>
  <dcterms:created xsi:type="dcterms:W3CDTF">2009-05-21T19:32:38Z</dcterms:created>
  <dcterms:modified xsi:type="dcterms:W3CDTF">2022-04-25T09:33:07Z</dcterms:modified>
</cp:coreProperties>
</file>