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0" r:id="rId3"/>
    <p:sldId id="274" r:id="rId4"/>
    <p:sldId id="292" r:id="rId5"/>
    <p:sldId id="275" r:id="rId6"/>
    <p:sldId id="261" r:id="rId7"/>
    <p:sldId id="293" r:id="rId8"/>
    <p:sldId id="276" r:id="rId9"/>
    <p:sldId id="294" r:id="rId10"/>
    <p:sldId id="286" r:id="rId11"/>
    <p:sldId id="295" r:id="rId12"/>
    <p:sldId id="287" r:id="rId13"/>
    <p:sldId id="288" r:id="rId14"/>
    <p:sldId id="296" r:id="rId15"/>
    <p:sldId id="281" r:id="rId16"/>
    <p:sldId id="297" r:id="rId17"/>
    <p:sldId id="298" r:id="rId18"/>
    <p:sldId id="299" r:id="rId19"/>
    <p:sldId id="300" r:id="rId20"/>
    <p:sldId id="301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E41275-6384-49A5-8A67-51819BAC5C49}" v="19" dt="2022-03-12T20:20:2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8DE41275-6384-49A5-8A67-51819BAC5C49}"/>
    <pc:docChg chg="undo custSel addSld delSld modSld modMainMaster">
      <pc:chgData name="Juan Marcos Fustero" userId="cac871cd91e1ddbe" providerId="LiveId" clId="{8DE41275-6384-49A5-8A67-51819BAC5C49}" dt="2022-03-12T20:20:21.089" v="157"/>
      <pc:docMkLst>
        <pc:docMk/>
      </pc:docMkLst>
      <pc:sldChg chg="modSp mod chgLayout">
        <pc:chgData name="Juan Marcos Fustero" userId="cac871cd91e1ddbe" providerId="LiveId" clId="{8DE41275-6384-49A5-8A67-51819BAC5C49}" dt="2022-03-12T20:18:26.570" v="40" actId="700"/>
        <pc:sldMkLst>
          <pc:docMk/>
          <pc:sldMk cId="0" sldId="257"/>
        </pc:sldMkLst>
        <pc:spChg chg="mod ord">
          <ac:chgData name="Juan Marcos Fustero" userId="cac871cd91e1ddbe" providerId="LiveId" clId="{8DE41275-6384-49A5-8A67-51819BAC5C49}" dt="2022-03-12T20:18:26.570" v="40" actId="700"/>
          <ac:spMkLst>
            <pc:docMk/>
            <pc:sldMk cId="0" sldId="257"/>
            <ac:spMk id="2050" creationId="{94C89032-F5B7-48C6-B351-2263AE7D3678}"/>
          </ac:spMkLst>
        </pc:spChg>
      </pc:sldChg>
      <pc:sldChg chg="modSp mod chgLayout">
        <pc:chgData name="Juan Marcos Fustero" userId="cac871cd91e1ddbe" providerId="LiveId" clId="{8DE41275-6384-49A5-8A67-51819BAC5C49}" dt="2022-03-12T20:18:33.543" v="43" actId="20577"/>
        <pc:sldMkLst>
          <pc:docMk/>
          <pc:sldMk cId="0" sldId="260"/>
        </pc:sldMkLst>
        <pc:spChg chg="mod ord">
          <ac:chgData name="Juan Marcos Fustero" userId="cac871cd91e1ddbe" providerId="LiveId" clId="{8DE41275-6384-49A5-8A67-51819BAC5C49}" dt="2022-03-12T20:18:33.543" v="43" actId="20577"/>
          <ac:spMkLst>
            <pc:docMk/>
            <pc:sldMk cId="0" sldId="260"/>
            <ac:spMk id="3074" creationId="{96F23388-92AD-4BF7-B11F-5340609DC53D}"/>
          </ac:spMkLst>
        </pc:spChg>
      </pc:sldChg>
      <pc:sldChg chg="modSp mod chgLayout">
        <pc:chgData name="Juan Marcos Fustero" userId="cac871cd91e1ddbe" providerId="LiveId" clId="{8DE41275-6384-49A5-8A67-51819BAC5C49}" dt="2022-03-12T20:18:57.200" v="75" actId="20577"/>
        <pc:sldMkLst>
          <pc:docMk/>
          <pc:sldMk cId="0" sldId="261"/>
        </pc:sldMkLst>
        <pc:spChg chg="mod ord">
          <ac:chgData name="Juan Marcos Fustero" userId="cac871cd91e1ddbe" providerId="LiveId" clId="{8DE41275-6384-49A5-8A67-51819BAC5C49}" dt="2022-03-12T20:18:57.200" v="75" actId="20577"/>
          <ac:spMkLst>
            <pc:docMk/>
            <pc:sldMk cId="0" sldId="261"/>
            <ac:spMk id="6146" creationId="{295F9EDC-5D34-49AA-9CC9-B54046330F13}"/>
          </ac:spMkLst>
        </pc:spChg>
      </pc:sldChg>
      <pc:sldChg chg="addSp modSp mod chgLayout">
        <pc:chgData name="Juan Marcos Fustero" userId="cac871cd91e1ddbe" providerId="LiveId" clId="{8DE41275-6384-49A5-8A67-51819BAC5C49}" dt="2022-03-12T20:18:26.570" v="40" actId="700"/>
        <pc:sldMkLst>
          <pc:docMk/>
          <pc:sldMk cId="0" sldId="267"/>
        </pc:sldMkLst>
        <pc:spChg chg="add mod">
          <ac:chgData name="Juan Marcos Fustero" userId="cac871cd91e1ddbe" providerId="LiveId" clId="{8DE41275-6384-49A5-8A67-51819BAC5C49}" dt="2022-03-12T20:18:26.570" v="40" actId="700"/>
          <ac:spMkLst>
            <pc:docMk/>
            <pc:sldMk cId="0" sldId="267"/>
            <ac:spMk id="2" creationId="{666E4F3C-F598-4E3E-B50F-7E077D7C3469}"/>
          </ac:spMkLst>
        </pc:spChg>
      </pc:sldChg>
      <pc:sldChg chg="modSp mod chgLayout">
        <pc:chgData name="Juan Marcos Fustero" userId="cac871cd91e1ddbe" providerId="LiveId" clId="{8DE41275-6384-49A5-8A67-51819BAC5C49}" dt="2022-03-12T20:18:36.031" v="45" actId="20577"/>
        <pc:sldMkLst>
          <pc:docMk/>
          <pc:sldMk cId="0" sldId="274"/>
        </pc:sldMkLst>
        <pc:spChg chg="mod ord">
          <ac:chgData name="Juan Marcos Fustero" userId="cac871cd91e1ddbe" providerId="LiveId" clId="{8DE41275-6384-49A5-8A67-51819BAC5C49}" dt="2022-03-12T20:18:36.031" v="45" actId="20577"/>
          <ac:spMkLst>
            <pc:docMk/>
            <pc:sldMk cId="0" sldId="274"/>
            <ac:spMk id="4098" creationId="{12BC2090-BF07-4B05-AA0B-3EAD50C59C4D}"/>
          </ac:spMkLst>
        </pc:spChg>
      </pc:sldChg>
      <pc:sldChg chg="modSp mod chgLayout">
        <pc:chgData name="Juan Marcos Fustero" userId="cac871cd91e1ddbe" providerId="LiveId" clId="{8DE41275-6384-49A5-8A67-51819BAC5C49}" dt="2022-03-12T20:18:47.536" v="53" actId="20577"/>
        <pc:sldMkLst>
          <pc:docMk/>
          <pc:sldMk cId="0" sldId="275"/>
        </pc:sldMkLst>
        <pc:spChg chg="mod ord">
          <ac:chgData name="Juan Marcos Fustero" userId="cac871cd91e1ddbe" providerId="LiveId" clId="{8DE41275-6384-49A5-8A67-51819BAC5C49}" dt="2022-03-12T20:18:47.536" v="53" actId="20577"/>
          <ac:spMkLst>
            <pc:docMk/>
            <pc:sldMk cId="0" sldId="275"/>
            <ac:spMk id="5122" creationId="{7FC59004-1216-4CE8-AF41-61C39CB047DB}"/>
          </ac:spMkLst>
        </pc:spChg>
      </pc:sldChg>
      <pc:sldChg chg="modSp mod chgLayout">
        <pc:chgData name="Juan Marcos Fustero" userId="cac871cd91e1ddbe" providerId="LiveId" clId="{8DE41275-6384-49A5-8A67-51819BAC5C49}" dt="2022-03-12T20:19:11.983" v="96" actId="20577"/>
        <pc:sldMkLst>
          <pc:docMk/>
          <pc:sldMk cId="0" sldId="276"/>
        </pc:sldMkLst>
        <pc:spChg chg="mod ord">
          <ac:chgData name="Juan Marcos Fustero" userId="cac871cd91e1ddbe" providerId="LiveId" clId="{8DE41275-6384-49A5-8A67-51819BAC5C49}" dt="2022-03-12T20:19:11.983" v="96" actId="20577"/>
          <ac:spMkLst>
            <pc:docMk/>
            <pc:sldMk cId="0" sldId="276"/>
            <ac:spMk id="7170" creationId="{04F97F35-4F5D-4F46-BA01-B6E3A887B8F4}"/>
          </ac:spMkLst>
        </pc:spChg>
      </pc:sldChg>
      <pc:sldChg chg="modSp add del mod chgLayout">
        <pc:chgData name="Juan Marcos Fustero" userId="cac871cd91e1ddbe" providerId="LiveId" clId="{8DE41275-6384-49A5-8A67-51819BAC5C49}" dt="2022-03-12T20:20:07.208" v="145" actId="20577"/>
        <pc:sldMkLst>
          <pc:docMk/>
          <pc:sldMk cId="0" sldId="281"/>
        </pc:sldMkLst>
        <pc:spChg chg="mod ord">
          <ac:chgData name="Juan Marcos Fustero" userId="cac871cd91e1ddbe" providerId="LiveId" clId="{8DE41275-6384-49A5-8A67-51819BAC5C49}" dt="2022-03-12T20:20:07.208" v="145" actId="20577"/>
          <ac:spMkLst>
            <pc:docMk/>
            <pc:sldMk cId="0" sldId="281"/>
            <ac:spMk id="11266" creationId="{A276A420-AC0A-4645-88EC-EDCD99C55170}"/>
          </ac:spMkLst>
        </pc:spChg>
      </pc:sldChg>
      <pc:sldChg chg="modSp mod chgLayout">
        <pc:chgData name="Juan Marcos Fustero" userId="cac871cd91e1ddbe" providerId="LiveId" clId="{8DE41275-6384-49A5-8A67-51819BAC5C49}" dt="2022-03-12T20:19:27.840" v="112" actId="20577"/>
        <pc:sldMkLst>
          <pc:docMk/>
          <pc:sldMk cId="0" sldId="286"/>
        </pc:sldMkLst>
        <pc:spChg chg="mod ord">
          <ac:chgData name="Juan Marcos Fustero" userId="cac871cd91e1ddbe" providerId="LiveId" clId="{8DE41275-6384-49A5-8A67-51819BAC5C49}" dt="2022-03-12T20:19:27.840" v="112" actId="20577"/>
          <ac:spMkLst>
            <pc:docMk/>
            <pc:sldMk cId="0" sldId="286"/>
            <ac:spMk id="8194" creationId="{EC5B22C3-F6A5-455D-9FBF-163ADE484B26}"/>
          </ac:spMkLst>
        </pc:spChg>
      </pc:sldChg>
      <pc:sldChg chg="modSp mod chgLayout">
        <pc:chgData name="Juan Marcos Fustero" userId="cac871cd91e1ddbe" providerId="LiveId" clId="{8DE41275-6384-49A5-8A67-51819BAC5C49}" dt="2022-03-12T20:19:37.832" v="122" actId="20577"/>
        <pc:sldMkLst>
          <pc:docMk/>
          <pc:sldMk cId="0" sldId="287"/>
        </pc:sldMkLst>
        <pc:spChg chg="mod ord">
          <ac:chgData name="Juan Marcos Fustero" userId="cac871cd91e1ddbe" providerId="LiveId" clId="{8DE41275-6384-49A5-8A67-51819BAC5C49}" dt="2022-03-12T20:19:37.832" v="122" actId="20577"/>
          <ac:spMkLst>
            <pc:docMk/>
            <pc:sldMk cId="0" sldId="287"/>
            <ac:spMk id="9218" creationId="{4B6ABDB9-B36E-4CC7-B187-2C5CCCE17287}"/>
          </ac:spMkLst>
        </pc:spChg>
      </pc:sldChg>
      <pc:sldChg chg="modSp mod chgLayout">
        <pc:chgData name="Juan Marcos Fustero" userId="cac871cd91e1ddbe" providerId="LiveId" clId="{8DE41275-6384-49A5-8A67-51819BAC5C49}" dt="2022-03-12T20:19:43.513" v="127" actId="20577"/>
        <pc:sldMkLst>
          <pc:docMk/>
          <pc:sldMk cId="0" sldId="288"/>
        </pc:sldMkLst>
        <pc:spChg chg="mod ord">
          <ac:chgData name="Juan Marcos Fustero" userId="cac871cd91e1ddbe" providerId="LiveId" clId="{8DE41275-6384-49A5-8A67-51819BAC5C49}" dt="2022-03-12T20:19:43.513" v="127" actId="20577"/>
          <ac:spMkLst>
            <pc:docMk/>
            <pc:sldMk cId="0" sldId="288"/>
            <ac:spMk id="10242" creationId="{DAAEDB61-F2CD-49D8-B780-9374A8FE4A3F}"/>
          </ac:spMkLst>
        </pc:spChg>
      </pc:sldChg>
      <pc:sldChg chg="modSp del mod chgLayout">
        <pc:chgData name="Juan Marcos Fustero" userId="cac871cd91e1ddbe" providerId="LiveId" clId="{8DE41275-6384-49A5-8A67-51819BAC5C49}" dt="2022-03-12T20:20:17.511" v="155" actId="47"/>
        <pc:sldMkLst>
          <pc:docMk/>
          <pc:sldMk cId="0" sldId="289"/>
        </pc:sldMkLst>
        <pc:spChg chg="mod ord">
          <ac:chgData name="Juan Marcos Fustero" userId="cac871cd91e1ddbe" providerId="LiveId" clId="{8DE41275-6384-49A5-8A67-51819BAC5C49}" dt="2022-03-12T20:18:26.570" v="40" actId="700"/>
          <ac:spMkLst>
            <pc:docMk/>
            <pc:sldMk cId="0" sldId="289"/>
            <ac:spMk id="12290" creationId="{70C7F78C-30DD-45CE-859F-0CF02CD9ACA3}"/>
          </ac:spMkLst>
        </pc:spChg>
      </pc:sldChg>
      <pc:sldChg chg="modSp del mod chgLayout">
        <pc:chgData name="Juan Marcos Fustero" userId="cac871cd91e1ddbe" providerId="LiveId" clId="{8DE41275-6384-49A5-8A67-51819BAC5C49}" dt="2022-03-12T20:20:17.511" v="155" actId="47"/>
        <pc:sldMkLst>
          <pc:docMk/>
          <pc:sldMk cId="0" sldId="290"/>
        </pc:sldMkLst>
        <pc:spChg chg="mod ord">
          <ac:chgData name="Juan Marcos Fustero" userId="cac871cd91e1ddbe" providerId="LiveId" clId="{8DE41275-6384-49A5-8A67-51819BAC5C49}" dt="2022-03-12T20:18:26.570" v="40" actId="700"/>
          <ac:spMkLst>
            <pc:docMk/>
            <pc:sldMk cId="0" sldId="290"/>
            <ac:spMk id="13314" creationId="{3951D21F-7883-42D5-A893-3FDFFB0B0BA6}"/>
          </ac:spMkLst>
        </pc:spChg>
      </pc:sldChg>
      <pc:sldChg chg="add del">
        <pc:chgData name="Juan Marcos Fustero" userId="cac871cd91e1ddbe" providerId="LiveId" clId="{8DE41275-6384-49A5-8A67-51819BAC5C49}" dt="2022-03-12T20:17:16.063" v="11" actId="47"/>
        <pc:sldMkLst>
          <pc:docMk/>
          <pc:sldMk cId="2577109204" sldId="291"/>
        </pc:sldMkLst>
      </pc:sldChg>
      <pc:sldChg chg="modSp add mod chgLayout">
        <pc:chgData name="Juan Marcos Fustero" userId="cac871cd91e1ddbe" providerId="LiveId" clId="{8DE41275-6384-49A5-8A67-51819BAC5C49}" dt="2022-03-12T20:18:43.112" v="48" actId="20577"/>
        <pc:sldMkLst>
          <pc:docMk/>
          <pc:sldMk cId="3825996183" sldId="292"/>
        </pc:sldMkLst>
        <pc:spChg chg="mod ord">
          <ac:chgData name="Juan Marcos Fustero" userId="cac871cd91e1ddbe" providerId="LiveId" clId="{8DE41275-6384-49A5-8A67-51819BAC5C49}" dt="2022-03-12T20:18:43.112" v="48" actId="20577"/>
          <ac:spMkLst>
            <pc:docMk/>
            <pc:sldMk cId="3825996183" sldId="292"/>
            <ac:spMk id="3074" creationId="{96F23388-92AD-4BF7-B11F-5340609DC53D}"/>
          </ac:spMkLst>
        </pc:spChg>
      </pc:sldChg>
      <pc:sldChg chg="modSp add mod">
        <pc:chgData name="Juan Marcos Fustero" userId="cac871cd91e1ddbe" providerId="LiveId" clId="{8DE41275-6384-49A5-8A67-51819BAC5C49}" dt="2022-03-12T20:19:02.839" v="87" actId="20577"/>
        <pc:sldMkLst>
          <pc:docMk/>
          <pc:sldMk cId="2878802139" sldId="293"/>
        </pc:sldMkLst>
        <pc:spChg chg="mod">
          <ac:chgData name="Juan Marcos Fustero" userId="cac871cd91e1ddbe" providerId="LiveId" clId="{8DE41275-6384-49A5-8A67-51819BAC5C49}" dt="2022-03-12T20:19:02.839" v="87" actId="20577"/>
          <ac:spMkLst>
            <pc:docMk/>
            <pc:sldMk cId="2878802139" sldId="293"/>
            <ac:spMk id="6146" creationId="{295F9EDC-5D34-49AA-9CC9-B54046330F13}"/>
          </ac:spMkLst>
        </pc:spChg>
      </pc:sldChg>
      <pc:sldChg chg="modSp add mod">
        <pc:chgData name="Juan Marcos Fustero" userId="cac871cd91e1ddbe" providerId="LiveId" clId="{8DE41275-6384-49A5-8A67-51819BAC5C49}" dt="2022-03-12T20:19:17.376" v="101" actId="20577"/>
        <pc:sldMkLst>
          <pc:docMk/>
          <pc:sldMk cId="3713984450" sldId="294"/>
        </pc:sldMkLst>
        <pc:spChg chg="mod">
          <ac:chgData name="Juan Marcos Fustero" userId="cac871cd91e1ddbe" providerId="LiveId" clId="{8DE41275-6384-49A5-8A67-51819BAC5C49}" dt="2022-03-12T20:19:17.376" v="101" actId="20577"/>
          <ac:spMkLst>
            <pc:docMk/>
            <pc:sldMk cId="3713984450" sldId="294"/>
            <ac:spMk id="7170" creationId="{04F97F35-4F5D-4F46-BA01-B6E3A887B8F4}"/>
          </ac:spMkLst>
        </pc:spChg>
      </pc:sldChg>
      <pc:sldChg chg="modSp add mod">
        <pc:chgData name="Juan Marcos Fustero" userId="cac871cd91e1ddbe" providerId="LiveId" clId="{8DE41275-6384-49A5-8A67-51819BAC5C49}" dt="2022-03-12T20:19:32.311" v="117" actId="20577"/>
        <pc:sldMkLst>
          <pc:docMk/>
          <pc:sldMk cId="2180009445" sldId="295"/>
        </pc:sldMkLst>
        <pc:spChg chg="mod">
          <ac:chgData name="Juan Marcos Fustero" userId="cac871cd91e1ddbe" providerId="LiveId" clId="{8DE41275-6384-49A5-8A67-51819BAC5C49}" dt="2022-03-12T20:19:32.311" v="117" actId="20577"/>
          <ac:spMkLst>
            <pc:docMk/>
            <pc:sldMk cId="2180009445" sldId="295"/>
            <ac:spMk id="8194" creationId="{EC5B22C3-F6A5-455D-9FBF-163ADE484B26}"/>
          </ac:spMkLst>
        </pc:spChg>
      </pc:sldChg>
      <pc:sldChg chg="modSp add mod">
        <pc:chgData name="Juan Marcos Fustero" userId="cac871cd91e1ddbe" providerId="LiveId" clId="{8DE41275-6384-49A5-8A67-51819BAC5C49}" dt="2022-03-12T20:19:47.647" v="139" actId="20577"/>
        <pc:sldMkLst>
          <pc:docMk/>
          <pc:sldMk cId="705189413" sldId="296"/>
        </pc:sldMkLst>
        <pc:spChg chg="mod">
          <ac:chgData name="Juan Marcos Fustero" userId="cac871cd91e1ddbe" providerId="LiveId" clId="{8DE41275-6384-49A5-8A67-51819BAC5C49}" dt="2022-03-12T20:19:47.647" v="139" actId="20577"/>
          <ac:spMkLst>
            <pc:docMk/>
            <pc:sldMk cId="705189413" sldId="296"/>
            <ac:spMk id="10242" creationId="{DAAEDB61-F2CD-49D8-B780-9374A8FE4A3F}"/>
          </ac:spMkLst>
        </pc:spChg>
      </pc:sldChg>
      <pc:sldChg chg="modSp add mod">
        <pc:chgData name="Juan Marcos Fustero" userId="cac871cd91e1ddbe" providerId="LiveId" clId="{8DE41275-6384-49A5-8A67-51819BAC5C49}" dt="2022-03-12T20:20:13.783" v="154" actId="20577"/>
        <pc:sldMkLst>
          <pc:docMk/>
          <pc:sldMk cId="3013915628" sldId="297"/>
        </pc:sldMkLst>
        <pc:spChg chg="mod">
          <ac:chgData name="Juan Marcos Fustero" userId="cac871cd91e1ddbe" providerId="LiveId" clId="{8DE41275-6384-49A5-8A67-51819BAC5C49}" dt="2022-03-12T20:20:13.783" v="154" actId="20577"/>
          <ac:spMkLst>
            <pc:docMk/>
            <pc:sldMk cId="3013915628" sldId="297"/>
            <ac:spMk id="11266" creationId="{A276A420-AC0A-4645-88EC-EDCD99C55170}"/>
          </ac:spMkLst>
        </pc:spChg>
      </pc:sldChg>
      <pc:sldChg chg="add">
        <pc:chgData name="Juan Marcos Fustero" userId="cac871cd91e1ddbe" providerId="LiveId" clId="{8DE41275-6384-49A5-8A67-51819BAC5C49}" dt="2022-03-12T20:20:20.715" v="156"/>
        <pc:sldMkLst>
          <pc:docMk/>
          <pc:sldMk cId="4051965998" sldId="298"/>
        </pc:sldMkLst>
      </pc:sldChg>
      <pc:sldChg chg="add">
        <pc:chgData name="Juan Marcos Fustero" userId="cac871cd91e1ddbe" providerId="LiveId" clId="{8DE41275-6384-49A5-8A67-51819BAC5C49}" dt="2022-03-12T20:20:20.715" v="156"/>
        <pc:sldMkLst>
          <pc:docMk/>
          <pc:sldMk cId="1466633812" sldId="299"/>
        </pc:sldMkLst>
      </pc:sldChg>
      <pc:sldChg chg="add">
        <pc:chgData name="Juan Marcos Fustero" userId="cac871cd91e1ddbe" providerId="LiveId" clId="{8DE41275-6384-49A5-8A67-51819BAC5C49}" dt="2022-03-12T20:20:21.089" v="157"/>
        <pc:sldMkLst>
          <pc:docMk/>
          <pc:sldMk cId="714459059" sldId="300"/>
        </pc:sldMkLst>
      </pc:sldChg>
      <pc:sldChg chg="add">
        <pc:chgData name="Juan Marcos Fustero" userId="cac871cd91e1ddbe" providerId="LiveId" clId="{8DE41275-6384-49A5-8A67-51819BAC5C49}" dt="2022-03-12T20:20:21.089" v="157"/>
        <pc:sldMkLst>
          <pc:docMk/>
          <pc:sldMk cId="3965948938" sldId="301"/>
        </pc:sldMkLst>
      </pc:sldChg>
      <pc:sldMasterChg chg="modSp modSldLayout">
        <pc:chgData name="Juan Marcos Fustero" userId="cac871cd91e1ddbe" providerId="LiveId" clId="{8DE41275-6384-49A5-8A67-51819BAC5C49}" dt="2022-03-12T20:18:15.464" v="39" actId="403"/>
        <pc:sldMasterMkLst>
          <pc:docMk/>
          <pc:sldMasterMk cId="0" sldId="2147483648"/>
        </pc:sldMasterMkLst>
        <pc:spChg chg="mod">
          <ac:chgData name="Juan Marcos Fustero" userId="cac871cd91e1ddbe" providerId="LiveId" clId="{8DE41275-6384-49A5-8A67-51819BAC5C49}" dt="2022-03-12T20:17:26.646" v="12"/>
          <ac:spMkLst>
            <pc:docMk/>
            <pc:sldMasterMk cId="0" sldId="2147483648"/>
            <ac:spMk id="1026" creationId="{E984301E-F9AB-4D83-A69C-53C80A3F80FD}"/>
          </ac:spMkLst>
        </pc:spChg>
        <pc:spChg chg="mod">
          <ac:chgData name="Juan Marcos Fustero" userId="cac871cd91e1ddbe" providerId="LiveId" clId="{8DE41275-6384-49A5-8A67-51819BAC5C49}" dt="2022-03-12T20:17:26.646" v="12"/>
          <ac:spMkLst>
            <pc:docMk/>
            <pc:sldMasterMk cId="0" sldId="2147483648"/>
            <ac:spMk id="1027" creationId="{312F1C81-31BF-4328-9D1E-C0DFF88520E2}"/>
          </ac:spMkLst>
        </pc:spChg>
        <pc:spChg chg="mod">
          <ac:chgData name="Juan Marcos Fustero" userId="cac871cd91e1ddbe" providerId="LiveId" clId="{8DE41275-6384-49A5-8A67-51819BAC5C49}" dt="2022-03-12T20:17:26.646" v="12"/>
          <ac:spMkLst>
            <pc:docMk/>
            <pc:sldMasterMk cId="0" sldId="2147483648"/>
            <ac:spMk id="1028" creationId="{01C13E0D-72DC-4F79-884C-840F69B59972}"/>
          </ac:spMkLst>
        </pc:spChg>
        <pc:spChg chg="mod">
          <ac:chgData name="Juan Marcos Fustero" userId="cac871cd91e1ddbe" providerId="LiveId" clId="{8DE41275-6384-49A5-8A67-51819BAC5C49}" dt="2022-03-12T20:17:26.646" v="12"/>
          <ac:spMkLst>
            <pc:docMk/>
            <pc:sldMasterMk cId="0" sldId="2147483648"/>
            <ac:spMk id="1029" creationId="{03ECB891-B44A-4994-9BAF-B141ADD7D67E}"/>
          </ac:spMkLst>
        </pc:spChg>
        <pc:spChg chg="mod">
          <ac:chgData name="Juan Marcos Fustero" userId="cac871cd91e1ddbe" providerId="LiveId" clId="{8DE41275-6384-49A5-8A67-51819BAC5C49}" dt="2022-03-12T20:17:26.646" v="12"/>
          <ac:spMkLst>
            <pc:docMk/>
            <pc:sldMasterMk cId="0" sldId="2147483648"/>
            <ac:spMk id="1030" creationId="{FEE80232-98F4-4015-8625-F5B3E4556071}"/>
          </ac:spMkLst>
        </pc:sp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2161242536" sldId="2147483649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2161242536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2161242536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8DE41275-6384-49A5-8A67-51819BAC5C49}" dt="2022-03-12T20:18:15.464" v="39" actId="403"/>
          <pc:sldLayoutMkLst>
            <pc:docMk/>
            <pc:sldMasterMk cId="0" sldId="2147483648"/>
            <pc:sldLayoutMk cId="3198661676" sldId="2147483650"/>
          </pc:sldLayoutMkLst>
          <pc:spChg chg="del">
            <ac:chgData name="Juan Marcos Fustero" userId="cac871cd91e1ddbe" providerId="LiveId" clId="{8DE41275-6384-49A5-8A67-51819BAC5C49}" dt="2022-03-12T20:18:10.264" v="36" actId="478"/>
            <ac:spMkLst>
              <pc:docMk/>
              <pc:sldMasterMk cId="0" sldId="2147483648"/>
              <pc:sldLayoutMk cId="3198661676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8DE41275-6384-49A5-8A67-51819BAC5C49}" dt="2022-03-12T20:18:10.264" v="36" actId="478"/>
            <ac:spMkLst>
              <pc:docMk/>
              <pc:sldMasterMk cId="0" sldId="2147483648"/>
              <pc:sldLayoutMk cId="3198661676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8DE41275-6384-49A5-8A67-51819BAC5C49}" dt="2022-03-12T20:18:10.264" v="36" actId="478"/>
            <ac:spMkLst>
              <pc:docMk/>
              <pc:sldMasterMk cId="0" sldId="2147483648"/>
              <pc:sldLayoutMk cId="3198661676" sldId="2147483650"/>
              <ac:spMk id="4" creationId="{19E861A7-E73D-43D0-93FF-072BBC551E45}"/>
            </ac:spMkLst>
          </pc:spChg>
          <pc:spChg chg="del">
            <ac:chgData name="Juan Marcos Fustero" userId="cac871cd91e1ddbe" providerId="LiveId" clId="{8DE41275-6384-49A5-8A67-51819BAC5C49}" dt="2022-03-12T20:18:10.264" v="36" actId="478"/>
            <ac:spMkLst>
              <pc:docMk/>
              <pc:sldMasterMk cId="0" sldId="2147483648"/>
              <pc:sldLayoutMk cId="3198661676" sldId="2147483650"/>
              <ac:spMk id="5" creationId="{B3BC11BD-8589-48E1-A758-3855734B670A}"/>
            </ac:spMkLst>
          </pc:spChg>
          <pc:spChg chg="del">
            <ac:chgData name="Juan Marcos Fustero" userId="cac871cd91e1ddbe" providerId="LiveId" clId="{8DE41275-6384-49A5-8A67-51819BAC5C49}" dt="2022-03-12T20:18:10.264" v="36" actId="478"/>
            <ac:spMkLst>
              <pc:docMk/>
              <pc:sldMasterMk cId="0" sldId="2147483648"/>
              <pc:sldLayoutMk cId="3198661676" sldId="2147483650"/>
              <ac:spMk id="6" creationId="{76757182-8154-489C-A0EC-29B1A8F941FB}"/>
            </ac:spMkLst>
          </pc:spChg>
          <pc:spChg chg="add mod">
            <ac:chgData name="Juan Marcos Fustero" userId="cac871cd91e1ddbe" providerId="LiveId" clId="{8DE41275-6384-49A5-8A67-51819BAC5C49}" dt="2022-03-12T20:18:15.464" v="39" actId="403"/>
            <ac:spMkLst>
              <pc:docMk/>
              <pc:sldMasterMk cId="0" sldId="2147483648"/>
              <pc:sldLayoutMk cId="3198661676" sldId="2147483650"/>
              <ac:spMk id="7" creationId="{E42E8A8F-9023-4302-82D1-D5037EF77F1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999020445" sldId="2147483651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999020445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999020445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2407306317" sldId="2147483652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2407306317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2407306317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4016619369" sldId="2147483653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4016619369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4016619369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4016619369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4016619369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3771462395" sldId="2147483656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771462395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771462395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771462395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3910342509" sldId="2147483657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910342509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910342509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910342509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8DE41275-6384-49A5-8A67-51819BAC5C49}" dt="2022-03-12T20:17:26.646" v="12"/>
          <pc:sldLayoutMkLst>
            <pc:docMk/>
            <pc:sldMasterMk cId="0" sldId="2147483648"/>
            <pc:sldLayoutMk cId="399622065" sldId="2147483659"/>
          </pc:sldLayoutMkLst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99622065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8DE41275-6384-49A5-8A67-51819BAC5C49}" dt="2022-03-12T20:17:26.646" v="12"/>
            <ac:spMkLst>
              <pc:docMk/>
              <pc:sldMasterMk cId="0" sldId="2147483648"/>
              <pc:sldLayoutMk cId="399622065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B99D16-489F-43D8-8D2C-D3A9AF4A9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9A9A3B-B25F-4D39-B159-7C79E7B8B8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530B7C-E84A-4E6B-97BD-AD9860B7E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A3E51-ECBD-4D4B-A5BF-7CA87AFFB44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6124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58A81D-1591-4E1A-A355-871C3D53A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15F3F1-B598-4101-BE79-84A4EEDB9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E285B5-B307-49E1-A855-67BDF5626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A937A-90DF-425A-9433-47AF41F13DC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7238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EE3666-D5A2-45B9-BF94-4102992F21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5ED963-E0D1-45C9-869A-171CCD8BF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C0B5B9-7332-4FC4-9796-CD029D6EB2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20D66-EFC0-4ABE-8E5A-5867A5D6BD6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962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E42E8A8F-9023-4302-82D1-D5037EF77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511076"/>
            <a:ext cx="11737304" cy="4358084"/>
          </a:xfrm>
        </p:spPr>
        <p:txBody>
          <a:bodyPr/>
          <a:lstStyle>
            <a:lvl1pPr>
              <a:defRPr sz="60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mi alma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con su sangre pagó</a:t>
            </a:r>
          </a:p>
          <a:p>
            <a:pPr algn="ctr" eaLnBrk="1" hangingPunct="1">
              <a:buFontTx/>
              <a:buNone/>
            </a:pP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9866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777A2E-6BF2-49F5-8074-81082DD065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CA4FB3-6170-405E-8CC0-395D22218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91DD6F-D3FD-4FE2-9ED0-F90754C95C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944C9-D885-4B48-99FB-1B9B89E17C0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9902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1900FA-B6BB-47D3-8530-1D64E00C6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78071-F9A5-42F0-9962-9FE849F3E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F09633-F60E-4E8A-A01A-6F530E4A4F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9982F0-830B-41D2-9E5D-FBBA9E7317D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0730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E70B72-F149-4454-A18D-F3F1F6B3BB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F84704A-45B5-498A-949E-6331E2DFA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016B3B5-300B-4232-AAB7-551BCE78E5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44DE7-267F-410E-93FA-8798DEA72AA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1661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4371D76-1B72-48E7-87C8-66D071767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A309E3-0AE0-4EF4-8183-9D6C80D51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746392-5968-4385-A6DA-4D5BE8099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52451F-DDAD-41E7-BBE0-76136553C1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5494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209503D-3E3D-4BD3-98F6-46908E8218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16AF5F6-2B9A-4217-945F-45D503EA0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434F4AC-8521-4457-AD84-31FC46D64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70D7A7-A1DA-432A-A616-4C6A8245506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18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A5C2BF-CFEA-4681-86E5-3CA3241882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1D96F2-8025-4BB7-AD7F-13693DB05B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7F22FA-5A13-4983-B64B-D484C4DB7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0AF48-A7B4-4F34-B4FB-B6FF57E7062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7146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AFC468-E7F5-455E-8EFF-3C5FEC2665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791E22-6131-42A0-83FA-5E0613B4E0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1B14B8-C6E1-45FA-93C4-99F6C108A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91AC47-2BA3-4B2D-8369-423AE3239DB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1034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84301E-F9AB-4D83-A69C-53C80A3F80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2F1C81-31BF-4328-9D1E-C0DFF8852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C13E0D-72DC-4F79-884C-840F69B5997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3ECB891-B44A-4994-9BAF-B141ADD7D6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EE80232-98F4-4015-8625-F5B3E45560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792C1E-6B9A-44E3-90D1-9F42EAB9ED17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94C89032-F5B7-48C6-B351-2263AE7D3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2384884"/>
            <a:ext cx="11737304" cy="208823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Sé que mi alma salvó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con su sangre pagó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C5B22C3-F6A5-455D-9FBF-163ADE484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me libró del dolor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Cristo soy vencedor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C5B22C3-F6A5-455D-9FBF-163ADE484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2180009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B6ABDB9-B36E-4CC7-B187-2C5CCCE17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 aleluya, </a:t>
            </a:r>
            <a:r>
              <a:rPr lang="es-ES" altLang="en-US" dirty="0" err="1">
                <a:solidFill>
                  <a:schemeClr val="bg1"/>
                </a:solidFill>
              </a:rPr>
              <a:t>oooh</a:t>
            </a:r>
            <a:endParaRPr lang="es-ES" altLang="en-US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él la muerte venció</a:t>
            </a:r>
            <a:endParaRPr lang="es-E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Gloria a él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18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276A420-AC0A-4645-88EC-EDCD99C55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si estoy triste al caminar</a:t>
            </a:r>
            <a:endParaRPr lang="es-E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276A420-AC0A-4645-88EC-EDCD99C55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La alegría yo no perderé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tú regresarás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3013915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965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Gloria a él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1466633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5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F23388-92AD-4BF7-B11F-5340609DC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2438090"/>
            <a:ext cx="11737304" cy="1981820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AAEDB61-F2CD-49D8-B780-9374A8FE4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Gloria a él</a:t>
            </a:r>
          </a:p>
        </p:txBody>
      </p:sp>
    </p:spTree>
    <p:extLst>
      <p:ext uri="{BB962C8B-B14F-4D97-AF65-F5344CB8AC3E}">
        <p14:creationId xmlns:p14="http://schemas.microsoft.com/office/powerpoint/2010/main" val="3965948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6E4F3C-F598-4E3E-B50F-7E077D7C3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2BC2090-BF07-4B05-AA0B-3EAD50C59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2402086"/>
            <a:ext cx="11737304" cy="2053828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me libró del dolor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 Cristo soy vencedor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F23388-92AD-4BF7-B11F-5340609DC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</a:p>
        </p:txBody>
      </p:sp>
    </p:spTree>
    <p:extLst>
      <p:ext uri="{BB962C8B-B14F-4D97-AF65-F5344CB8AC3E}">
        <p14:creationId xmlns:p14="http://schemas.microsoft.com/office/powerpoint/2010/main" val="382599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FC59004-1216-4CE8-AF41-61C39CB04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 aleluya, </a:t>
            </a:r>
            <a:r>
              <a:rPr lang="es-ES" altLang="en-US" dirty="0" err="1">
                <a:solidFill>
                  <a:schemeClr val="bg1"/>
                </a:solidFill>
              </a:rPr>
              <a:t>oooh</a:t>
            </a:r>
            <a:endParaRPr lang="es-ES" altLang="en-US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él la muerte venció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95F9EDC-5D34-49AA-9CC9-B54046330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95F9EDC-5D34-49AA-9CC9-B54046330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Jesús vive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Gloria a él</a:t>
            </a:r>
            <a:endParaRPr lang="es-ES" alt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802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4F97F35-4F5D-4F46-BA01-B6E3A887B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Sé que mi alma salvó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con su sangre pagó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4F97F35-4F5D-4F46-BA01-B6E3A887B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348" y="1249958"/>
            <a:ext cx="11737304" cy="435808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Creo en él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371398445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142</Words>
  <Application>Microsoft Office PowerPoint</Application>
  <PresentationFormat>Panorámica</PresentationFormat>
  <Paragraphs>39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30</cp:revision>
  <dcterms:created xsi:type="dcterms:W3CDTF">2009-05-21T19:32:38Z</dcterms:created>
  <dcterms:modified xsi:type="dcterms:W3CDTF">2022-04-25T09:32:57Z</dcterms:modified>
</cp:coreProperties>
</file>