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0" r:id="rId3"/>
    <p:sldId id="274" r:id="rId4"/>
    <p:sldId id="282" r:id="rId5"/>
    <p:sldId id="275" r:id="rId6"/>
    <p:sldId id="283" r:id="rId7"/>
    <p:sldId id="276" r:id="rId8"/>
    <p:sldId id="284" r:id="rId9"/>
    <p:sldId id="285" r:id="rId10"/>
    <p:sldId id="286" r:id="rId11"/>
    <p:sldId id="287" r:id="rId12"/>
    <p:sldId id="288" r:id="rId13"/>
    <p:sldId id="289" r:id="rId14"/>
    <p:sldId id="267" r:id="rId15"/>
  </p:sldIdLst>
  <p:sldSz cx="12192000" cy="6858000"/>
  <p:notesSz cx="6858000" cy="9144000"/>
  <p:embeddedFontLst>
    <p:embeddedFont>
      <p:font typeface="Lemon/Milk" panose="020B0603050302020204" pitchFamily="34" charset="0"/>
      <p:regular r:id="rId16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C07721-5E89-471E-946F-5D1AAD6B1312}" v="139" dt="2022-03-12T20:26:00.7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2CC07721-5E89-471E-946F-5D1AAD6B1312}"/>
    <pc:docChg chg="undo custSel addSld delSld modSld modMainMaster">
      <pc:chgData name="Juan Marcos Fustero" userId="cac871cd91e1ddbe" providerId="LiveId" clId="{2CC07721-5E89-471E-946F-5D1AAD6B1312}" dt="2022-03-12T20:26:00.734" v="223" actId="478"/>
      <pc:docMkLst>
        <pc:docMk/>
      </pc:docMkLst>
      <pc:sldChg chg="modSp add del mod modClrScheme chgLayout">
        <pc:chgData name="Juan Marcos Fustero" userId="cac871cd91e1ddbe" providerId="LiveId" clId="{2CC07721-5E89-471E-946F-5D1AAD6B1312}" dt="2022-03-12T20:23:50.152" v="147" actId="700"/>
        <pc:sldMkLst>
          <pc:docMk/>
          <pc:sldMk cId="0" sldId="257"/>
        </pc:sldMkLst>
        <pc:spChg chg="mod ord">
          <ac:chgData name="Juan Marcos Fustero" userId="cac871cd91e1ddbe" providerId="LiveId" clId="{2CC07721-5E89-471E-946F-5D1AAD6B1312}" dt="2022-03-12T20:23:50.152" v="147" actId="700"/>
          <ac:spMkLst>
            <pc:docMk/>
            <pc:sldMk cId="0" sldId="257"/>
            <ac:spMk id="2050" creationId="{44C2DA0E-A6F9-479F-8A9B-42CA04070AD0}"/>
          </ac:spMkLst>
        </pc:spChg>
      </pc:sldChg>
      <pc:sldChg chg="addSp delSp modSp mod modClrScheme chgLayout">
        <pc:chgData name="Juan Marcos Fustero" userId="cac871cd91e1ddbe" providerId="LiveId" clId="{2CC07721-5E89-471E-946F-5D1AAD6B1312}" dt="2022-03-12T20:26:00.734" v="223" actId="478"/>
        <pc:sldMkLst>
          <pc:docMk/>
          <pc:sldMk cId="0" sldId="267"/>
        </pc:sldMkLst>
        <pc:spChg chg="add del mod">
          <ac:chgData name="Juan Marcos Fustero" userId="cac871cd91e1ddbe" providerId="LiveId" clId="{2CC07721-5E89-471E-946F-5D1AAD6B1312}" dt="2022-03-12T20:26:00.734" v="223" actId="478"/>
          <ac:spMkLst>
            <pc:docMk/>
            <pc:sldMk cId="0" sldId="267"/>
            <ac:spMk id="2" creationId="{CF446A91-A069-4433-B135-4A3E3ACF816D}"/>
          </ac:spMkLst>
        </pc:spChg>
      </pc:sldChg>
      <pc:sldChg chg="modSp mod modClrScheme chgLayout">
        <pc:chgData name="Juan Marcos Fustero" userId="cac871cd91e1ddbe" providerId="LiveId" clId="{2CC07721-5E89-471E-946F-5D1AAD6B1312}" dt="2022-03-12T20:24:26.298" v="165" actId="20577"/>
        <pc:sldMkLst>
          <pc:docMk/>
          <pc:sldMk cId="0" sldId="274"/>
        </pc:sldMkLst>
        <pc:spChg chg="mod ord">
          <ac:chgData name="Juan Marcos Fustero" userId="cac871cd91e1ddbe" providerId="LiveId" clId="{2CC07721-5E89-471E-946F-5D1AAD6B1312}" dt="2022-03-12T20:24:26.298" v="165" actId="20577"/>
          <ac:spMkLst>
            <pc:docMk/>
            <pc:sldMk cId="0" sldId="274"/>
            <ac:spMk id="3074" creationId="{03836010-0ADA-4CB7-ABA4-F3BBAED553BD}"/>
          </ac:spMkLst>
        </pc:spChg>
      </pc:sldChg>
      <pc:sldChg chg="modSp mod modClrScheme chgLayout">
        <pc:chgData name="Juan Marcos Fustero" userId="cac871cd91e1ddbe" providerId="LiveId" clId="{2CC07721-5E89-471E-946F-5D1AAD6B1312}" dt="2022-03-12T20:25:06.327" v="192" actId="20577"/>
        <pc:sldMkLst>
          <pc:docMk/>
          <pc:sldMk cId="0" sldId="275"/>
        </pc:sldMkLst>
        <pc:spChg chg="mod ord">
          <ac:chgData name="Juan Marcos Fustero" userId="cac871cd91e1ddbe" providerId="LiveId" clId="{2CC07721-5E89-471E-946F-5D1AAD6B1312}" dt="2022-03-12T20:25:06.327" v="192" actId="20577"/>
          <ac:spMkLst>
            <pc:docMk/>
            <pc:sldMk cId="0" sldId="275"/>
            <ac:spMk id="4098" creationId="{62EAA198-4A74-420D-A97B-297D69E6DA79}"/>
          </ac:spMkLst>
        </pc:spChg>
      </pc:sldChg>
      <pc:sldChg chg="modSp mod modClrScheme chgLayout">
        <pc:chgData name="Juan Marcos Fustero" userId="cac871cd91e1ddbe" providerId="LiveId" clId="{2CC07721-5E89-471E-946F-5D1AAD6B1312}" dt="2022-03-12T20:25:24.407" v="207" actId="20577"/>
        <pc:sldMkLst>
          <pc:docMk/>
          <pc:sldMk cId="0" sldId="276"/>
        </pc:sldMkLst>
        <pc:spChg chg="mod ord">
          <ac:chgData name="Juan Marcos Fustero" userId="cac871cd91e1ddbe" providerId="LiveId" clId="{2CC07721-5E89-471E-946F-5D1AAD6B1312}" dt="2022-03-12T20:25:24.407" v="207" actId="20577"/>
          <ac:spMkLst>
            <pc:docMk/>
            <pc:sldMk cId="0" sldId="276"/>
            <ac:spMk id="5122" creationId="{C6610051-D5B9-456C-8708-63FF35C1602F}"/>
          </ac:spMkLst>
        </pc:spChg>
      </pc:sldChg>
      <pc:sldChg chg="modSp del mod modClrScheme chgLayout">
        <pc:chgData name="Juan Marcos Fustero" userId="cac871cd91e1ddbe" providerId="LiveId" clId="{2CC07721-5E89-471E-946F-5D1AAD6B1312}" dt="2022-03-12T20:25:39.350" v="217" actId="47"/>
        <pc:sldMkLst>
          <pc:docMk/>
          <pc:sldMk cId="0" sldId="277"/>
        </pc:sldMkLst>
        <pc:spChg chg="mod ord">
          <ac:chgData name="Juan Marcos Fustero" userId="cac871cd91e1ddbe" providerId="LiveId" clId="{2CC07721-5E89-471E-946F-5D1AAD6B1312}" dt="2022-03-12T20:23:50.152" v="147" actId="700"/>
          <ac:spMkLst>
            <pc:docMk/>
            <pc:sldMk cId="0" sldId="277"/>
            <ac:spMk id="6146" creationId="{39C1BB2B-C760-4030-A12A-E6B97992BCB1}"/>
          </ac:spMkLst>
        </pc:spChg>
      </pc:sldChg>
      <pc:sldChg chg="modSp del mod modClrScheme chgLayout">
        <pc:chgData name="Juan Marcos Fustero" userId="cac871cd91e1ddbe" providerId="LiveId" clId="{2CC07721-5E89-471E-946F-5D1AAD6B1312}" dt="2022-03-12T20:25:48.437" v="219" actId="47"/>
        <pc:sldMkLst>
          <pc:docMk/>
          <pc:sldMk cId="0" sldId="278"/>
        </pc:sldMkLst>
        <pc:spChg chg="mod ord">
          <ac:chgData name="Juan Marcos Fustero" userId="cac871cd91e1ddbe" providerId="LiveId" clId="{2CC07721-5E89-471E-946F-5D1AAD6B1312}" dt="2022-03-12T20:23:50.152" v="147" actId="700"/>
          <ac:spMkLst>
            <pc:docMk/>
            <pc:sldMk cId="0" sldId="278"/>
            <ac:spMk id="7170" creationId="{50F2CE18-6E79-487E-A925-7F175FDA4776}"/>
          </ac:spMkLst>
        </pc:spChg>
      </pc:sldChg>
      <pc:sldChg chg="modSp del mod modClrScheme chgLayout">
        <pc:chgData name="Juan Marcos Fustero" userId="cac871cd91e1ddbe" providerId="LiveId" clId="{2CC07721-5E89-471E-946F-5D1AAD6B1312}" dt="2022-03-12T20:25:55.996" v="222" actId="47"/>
        <pc:sldMkLst>
          <pc:docMk/>
          <pc:sldMk cId="0" sldId="279"/>
        </pc:sldMkLst>
        <pc:spChg chg="mod ord">
          <ac:chgData name="Juan Marcos Fustero" userId="cac871cd91e1ddbe" providerId="LiveId" clId="{2CC07721-5E89-471E-946F-5D1AAD6B1312}" dt="2022-03-12T20:23:50.152" v="147" actId="700"/>
          <ac:spMkLst>
            <pc:docMk/>
            <pc:sldMk cId="0" sldId="279"/>
            <ac:spMk id="8194" creationId="{586F6B80-4798-4BC7-A55A-8EA6F9E41FFA}"/>
          </ac:spMkLst>
        </pc:spChg>
      </pc:sldChg>
      <pc:sldChg chg="modSp add mod modClrScheme chgLayout">
        <pc:chgData name="Juan Marcos Fustero" userId="cac871cd91e1ddbe" providerId="LiveId" clId="{2CC07721-5E89-471E-946F-5D1AAD6B1312}" dt="2022-03-12T20:24:11.094" v="156" actId="20577"/>
        <pc:sldMkLst>
          <pc:docMk/>
          <pc:sldMk cId="2161174590" sldId="280"/>
        </pc:sldMkLst>
        <pc:spChg chg="mod ord">
          <ac:chgData name="Juan Marcos Fustero" userId="cac871cd91e1ddbe" providerId="LiveId" clId="{2CC07721-5E89-471E-946F-5D1AAD6B1312}" dt="2022-03-12T20:24:11.094" v="156" actId="20577"/>
          <ac:spMkLst>
            <pc:docMk/>
            <pc:sldMk cId="2161174590" sldId="280"/>
            <ac:spMk id="2050" creationId="{44C2DA0E-A6F9-479F-8A9B-42CA04070AD0}"/>
          </ac:spMkLst>
        </pc:spChg>
      </pc:sldChg>
      <pc:sldChg chg="modSp add del mod">
        <pc:chgData name="Juan Marcos Fustero" userId="cac871cd91e1ddbe" providerId="LiveId" clId="{2CC07721-5E89-471E-946F-5D1AAD6B1312}" dt="2022-03-12T20:24:51.117" v="182" actId="47"/>
        <pc:sldMkLst>
          <pc:docMk/>
          <pc:sldMk cId="3037661892" sldId="281"/>
        </pc:sldMkLst>
        <pc:spChg chg="mod">
          <ac:chgData name="Juan Marcos Fustero" userId="cac871cd91e1ddbe" providerId="LiveId" clId="{2CC07721-5E89-471E-946F-5D1AAD6B1312}" dt="2022-03-12T20:24:35.362" v="168" actId="21"/>
          <ac:spMkLst>
            <pc:docMk/>
            <pc:sldMk cId="3037661892" sldId="281"/>
            <ac:spMk id="3074" creationId="{03836010-0ADA-4CB7-ABA4-F3BBAED553BD}"/>
          </ac:spMkLst>
        </pc:spChg>
      </pc:sldChg>
      <pc:sldChg chg="modSp add mod">
        <pc:chgData name="Juan Marcos Fustero" userId="cac871cd91e1ddbe" providerId="LiveId" clId="{2CC07721-5E89-471E-946F-5D1AAD6B1312}" dt="2022-03-12T20:24:49.167" v="181" actId="6549"/>
        <pc:sldMkLst>
          <pc:docMk/>
          <pc:sldMk cId="1876369418" sldId="282"/>
        </pc:sldMkLst>
        <pc:spChg chg="mod">
          <ac:chgData name="Juan Marcos Fustero" userId="cac871cd91e1ddbe" providerId="LiveId" clId="{2CC07721-5E89-471E-946F-5D1AAD6B1312}" dt="2022-03-12T20:24:49.167" v="181" actId="6549"/>
          <ac:spMkLst>
            <pc:docMk/>
            <pc:sldMk cId="1876369418" sldId="282"/>
            <ac:spMk id="3074" creationId="{03836010-0ADA-4CB7-ABA4-F3BBAED553BD}"/>
          </ac:spMkLst>
        </pc:spChg>
      </pc:sldChg>
      <pc:sldChg chg="modSp add mod">
        <pc:chgData name="Juan Marcos Fustero" userId="cac871cd91e1ddbe" providerId="LiveId" clId="{2CC07721-5E89-471E-946F-5D1AAD6B1312}" dt="2022-03-12T20:25:10.920" v="198" actId="20577"/>
        <pc:sldMkLst>
          <pc:docMk/>
          <pc:sldMk cId="4000690877" sldId="283"/>
        </pc:sldMkLst>
        <pc:spChg chg="mod">
          <ac:chgData name="Juan Marcos Fustero" userId="cac871cd91e1ddbe" providerId="LiveId" clId="{2CC07721-5E89-471E-946F-5D1AAD6B1312}" dt="2022-03-12T20:25:10.920" v="198" actId="20577"/>
          <ac:spMkLst>
            <pc:docMk/>
            <pc:sldMk cId="4000690877" sldId="283"/>
            <ac:spMk id="4098" creationId="{62EAA198-4A74-420D-A97B-297D69E6DA79}"/>
          </ac:spMkLst>
        </pc:spChg>
      </pc:sldChg>
      <pc:sldChg chg="modSp add mod">
        <pc:chgData name="Juan Marcos Fustero" userId="cac871cd91e1ddbe" providerId="LiveId" clId="{2CC07721-5E89-471E-946F-5D1AAD6B1312}" dt="2022-03-12T20:25:31.312" v="215" actId="20577"/>
        <pc:sldMkLst>
          <pc:docMk/>
          <pc:sldMk cId="3740113077" sldId="284"/>
        </pc:sldMkLst>
        <pc:spChg chg="mod">
          <ac:chgData name="Juan Marcos Fustero" userId="cac871cd91e1ddbe" providerId="LiveId" clId="{2CC07721-5E89-471E-946F-5D1AAD6B1312}" dt="2022-03-12T20:25:31.312" v="215" actId="20577"/>
          <ac:spMkLst>
            <pc:docMk/>
            <pc:sldMk cId="3740113077" sldId="284"/>
            <ac:spMk id="5122" creationId="{C6610051-D5B9-456C-8708-63FF35C1602F}"/>
          </ac:spMkLst>
        </pc:spChg>
      </pc:sldChg>
      <pc:sldChg chg="add">
        <pc:chgData name="Juan Marcos Fustero" userId="cac871cd91e1ddbe" providerId="LiveId" clId="{2CC07721-5E89-471E-946F-5D1AAD6B1312}" dt="2022-03-12T20:25:37.402" v="216"/>
        <pc:sldMkLst>
          <pc:docMk/>
          <pc:sldMk cId="3046388566" sldId="285"/>
        </pc:sldMkLst>
      </pc:sldChg>
      <pc:sldChg chg="add">
        <pc:chgData name="Juan Marcos Fustero" userId="cac871cd91e1ddbe" providerId="LiveId" clId="{2CC07721-5E89-471E-946F-5D1AAD6B1312}" dt="2022-03-12T20:25:37.402" v="216"/>
        <pc:sldMkLst>
          <pc:docMk/>
          <pc:sldMk cId="4127564932" sldId="286"/>
        </pc:sldMkLst>
      </pc:sldChg>
      <pc:sldChg chg="add">
        <pc:chgData name="Juan Marcos Fustero" userId="cac871cd91e1ddbe" providerId="LiveId" clId="{2CC07721-5E89-471E-946F-5D1AAD6B1312}" dt="2022-03-12T20:25:46.898" v="218"/>
        <pc:sldMkLst>
          <pc:docMk/>
          <pc:sldMk cId="2339477846" sldId="287"/>
        </pc:sldMkLst>
      </pc:sldChg>
      <pc:sldChg chg="add">
        <pc:chgData name="Juan Marcos Fustero" userId="cac871cd91e1ddbe" providerId="LiveId" clId="{2CC07721-5E89-471E-946F-5D1AAD6B1312}" dt="2022-03-12T20:25:46.898" v="218"/>
        <pc:sldMkLst>
          <pc:docMk/>
          <pc:sldMk cId="3728167305" sldId="288"/>
        </pc:sldMkLst>
      </pc:sldChg>
      <pc:sldChg chg="modSp add mod">
        <pc:chgData name="Juan Marcos Fustero" userId="cac871cd91e1ddbe" providerId="LiveId" clId="{2CC07721-5E89-471E-946F-5D1AAD6B1312}" dt="2022-03-12T20:25:54.045" v="221"/>
        <pc:sldMkLst>
          <pc:docMk/>
          <pc:sldMk cId="2858492763" sldId="289"/>
        </pc:sldMkLst>
        <pc:spChg chg="mod">
          <ac:chgData name="Juan Marcos Fustero" userId="cac871cd91e1ddbe" providerId="LiveId" clId="{2CC07721-5E89-471E-946F-5D1AAD6B1312}" dt="2022-03-12T20:25:54.045" v="221"/>
          <ac:spMkLst>
            <pc:docMk/>
            <pc:sldMk cId="2858492763" sldId="289"/>
            <ac:spMk id="2050" creationId="{44C2DA0E-A6F9-479F-8A9B-42CA04070AD0}"/>
          </ac:spMkLst>
        </pc:spChg>
      </pc:sldChg>
      <pc:sldMasterChg chg="modSp modSldLayout">
        <pc:chgData name="Juan Marcos Fustero" userId="cac871cd91e1ddbe" providerId="LiveId" clId="{2CC07721-5E89-471E-946F-5D1AAD6B1312}" dt="2022-03-12T20:23:43.875" v="146"/>
        <pc:sldMasterMkLst>
          <pc:docMk/>
          <pc:sldMasterMk cId="0" sldId="2147483648"/>
        </pc:sldMasterMkLst>
        <pc:spChg chg="mod">
          <ac:chgData name="Juan Marcos Fustero" userId="cac871cd91e1ddbe" providerId="LiveId" clId="{2CC07721-5E89-471E-946F-5D1AAD6B1312}" dt="2022-03-12T20:21:00.233" v="18"/>
          <ac:spMkLst>
            <pc:docMk/>
            <pc:sldMasterMk cId="0" sldId="2147483648"/>
            <ac:spMk id="1026" creationId="{6588B1B9-E081-4FC4-B5EB-819653B32DDF}"/>
          </ac:spMkLst>
        </pc:spChg>
        <pc:spChg chg="mod">
          <ac:chgData name="Juan Marcos Fustero" userId="cac871cd91e1ddbe" providerId="LiveId" clId="{2CC07721-5E89-471E-946F-5D1AAD6B1312}" dt="2022-03-12T20:21:00.233" v="18"/>
          <ac:spMkLst>
            <pc:docMk/>
            <pc:sldMasterMk cId="0" sldId="2147483648"/>
            <ac:spMk id="1027" creationId="{60834F9D-620B-434A-982C-BE8DCB838D4D}"/>
          </ac:spMkLst>
        </pc:spChg>
        <pc:spChg chg="mod">
          <ac:chgData name="Juan Marcos Fustero" userId="cac871cd91e1ddbe" providerId="LiveId" clId="{2CC07721-5E89-471E-946F-5D1AAD6B1312}" dt="2022-03-12T20:21:00.233" v="18"/>
          <ac:spMkLst>
            <pc:docMk/>
            <pc:sldMasterMk cId="0" sldId="2147483648"/>
            <ac:spMk id="1028" creationId="{9645C593-1936-4850-B18B-C5BF21E56F84}"/>
          </ac:spMkLst>
        </pc:spChg>
        <pc:spChg chg="mod">
          <ac:chgData name="Juan Marcos Fustero" userId="cac871cd91e1ddbe" providerId="LiveId" clId="{2CC07721-5E89-471E-946F-5D1AAD6B1312}" dt="2022-03-12T20:21:00.233" v="18"/>
          <ac:spMkLst>
            <pc:docMk/>
            <pc:sldMasterMk cId="0" sldId="2147483648"/>
            <ac:spMk id="1029" creationId="{528D8304-35CD-4950-B593-8EBB860E5EB0}"/>
          </ac:spMkLst>
        </pc:spChg>
        <pc:spChg chg="mod">
          <ac:chgData name="Juan Marcos Fustero" userId="cac871cd91e1ddbe" providerId="LiveId" clId="{2CC07721-5E89-471E-946F-5D1AAD6B1312}" dt="2022-03-12T20:21:00.233" v="18"/>
          <ac:spMkLst>
            <pc:docMk/>
            <pc:sldMasterMk cId="0" sldId="2147483648"/>
            <ac:spMk id="1030" creationId="{27BCEA76-2434-4431-805E-BE7508EE7CD9}"/>
          </ac:spMkLst>
        </pc:spChg>
        <pc:sldLayoutChg chg="addSp delSp modSp">
          <pc:chgData name="Juan Marcos Fustero" userId="cac871cd91e1ddbe" providerId="LiveId" clId="{2CC07721-5E89-471E-946F-5D1AAD6B1312}" dt="2022-03-12T20:22:41.986" v="108" actId="403"/>
          <pc:sldLayoutMkLst>
            <pc:docMk/>
            <pc:sldMasterMk cId="0" sldId="2147483648"/>
            <pc:sldLayoutMk cId="944296494" sldId="2147483649"/>
          </pc:sldLayoutMkLst>
          <pc:spChg chg="del mod">
            <ac:chgData name="Juan Marcos Fustero" userId="cac871cd91e1ddbe" providerId="LiveId" clId="{2CC07721-5E89-471E-946F-5D1AAD6B1312}" dt="2022-03-12T20:22:34.998" v="76" actId="478"/>
            <ac:spMkLst>
              <pc:docMk/>
              <pc:sldMasterMk cId="0" sldId="2147483648"/>
              <pc:sldLayoutMk cId="944296494" sldId="2147483649"/>
              <ac:spMk id="2" creationId="{00000000-0000-0000-0000-000000000000}"/>
            </ac:spMkLst>
          </pc:spChg>
          <pc:spChg chg="del mod">
            <ac:chgData name="Juan Marcos Fustero" userId="cac871cd91e1ddbe" providerId="LiveId" clId="{2CC07721-5E89-471E-946F-5D1AAD6B1312}" dt="2022-03-12T20:22:34.998" v="76" actId="478"/>
            <ac:spMkLst>
              <pc:docMk/>
              <pc:sldMasterMk cId="0" sldId="2147483648"/>
              <pc:sldLayoutMk cId="944296494" sldId="2147483649"/>
              <ac:spMk id="3" creationId="{00000000-0000-0000-0000-000000000000}"/>
            </ac:spMkLst>
          </pc:spChg>
          <pc:spChg chg="del">
            <ac:chgData name="Juan Marcos Fustero" userId="cac871cd91e1ddbe" providerId="LiveId" clId="{2CC07721-5E89-471E-946F-5D1AAD6B1312}" dt="2022-03-12T20:22:34.998" v="76" actId="478"/>
            <ac:spMkLst>
              <pc:docMk/>
              <pc:sldMasterMk cId="0" sldId="2147483648"/>
              <pc:sldLayoutMk cId="944296494" sldId="2147483649"/>
              <ac:spMk id="4" creationId="{86BFE603-02E0-4571-A7CC-7908A32176E1}"/>
            </ac:spMkLst>
          </pc:spChg>
          <pc:spChg chg="del">
            <ac:chgData name="Juan Marcos Fustero" userId="cac871cd91e1ddbe" providerId="LiveId" clId="{2CC07721-5E89-471E-946F-5D1AAD6B1312}" dt="2022-03-12T20:22:34.998" v="76" actId="478"/>
            <ac:spMkLst>
              <pc:docMk/>
              <pc:sldMasterMk cId="0" sldId="2147483648"/>
              <pc:sldLayoutMk cId="944296494" sldId="2147483649"/>
              <ac:spMk id="5" creationId="{03D1577D-0510-4C28-9252-B8242FA85834}"/>
            </ac:spMkLst>
          </pc:spChg>
          <pc:spChg chg="del">
            <ac:chgData name="Juan Marcos Fustero" userId="cac871cd91e1ddbe" providerId="LiveId" clId="{2CC07721-5E89-471E-946F-5D1AAD6B1312}" dt="2022-03-12T20:22:34.998" v="76" actId="478"/>
            <ac:spMkLst>
              <pc:docMk/>
              <pc:sldMasterMk cId="0" sldId="2147483648"/>
              <pc:sldLayoutMk cId="944296494" sldId="2147483649"/>
              <ac:spMk id="6" creationId="{D2EEC995-FD7B-4002-AB6E-8BFA0400D527}"/>
            </ac:spMkLst>
          </pc:spChg>
          <pc:spChg chg="add mod">
            <ac:chgData name="Juan Marcos Fustero" userId="cac871cd91e1ddbe" providerId="LiveId" clId="{2CC07721-5E89-471E-946F-5D1AAD6B1312}" dt="2022-03-12T20:22:41.986" v="108" actId="403"/>
            <ac:spMkLst>
              <pc:docMk/>
              <pc:sldMasterMk cId="0" sldId="2147483648"/>
              <pc:sldLayoutMk cId="944296494" sldId="2147483649"/>
              <ac:spMk id="7" creationId="{44C2DA0E-A6F9-479F-8A9B-42CA04070AD0}"/>
            </ac:spMkLst>
          </pc:spChg>
        </pc:sldLayoutChg>
        <pc:sldLayoutChg chg="addSp delSp modSp">
          <pc:chgData name="Juan Marcos Fustero" userId="cac871cd91e1ddbe" providerId="LiveId" clId="{2CC07721-5E89-471E-946F-5D1AAD6B1312}" dt="2022-03-12T20:23:43.875" v="146"/>
          <pc:sldLayoutMkLst>
            <pc:docMk/>
            <pc:sldMasterMk cId="0" sldId="2147483648"/>
            <pc:sldLayoutMk cId="405167136" sldId="2147483650"/>
          </pc:sldLayoutMkLst>
          <pc:spChg chg="del">
            <ac:chgData name="Juan Marcos Fustero" userId="cac871cd91e1ddbe" providerId="LiveId" clId="{2CC07721-5E89-471E-946F-5D1AAD6B1312}" dt="2022-03-12T20:21:11.390" v="21" actId="478"/>
            <ac:spMkLst>
              <pc:docMk/>
              <pc:sldMasterMk cId="0" sldId="2147483648"/>
              <pc:sldLayoutMk cId="405167136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2CC07721-5E89-471E-946F-5D1AAD6B1312}" dt="2022-03-12T20:21:11.390" v="21" actId="478"/>
            <ac:spMkLst>
              <pc:docMk/>
              <pc:sldMasterMk cId="0" sldId="2147483648"/>
              <pc:sldLayoutMk cId="405167136" sldId="2147483650"/>
              <ac:spMk id="3" creationId="{00000000-0000-0000-0000-000000000000}"/>
            </ac:spMkLst>
          </pc:spChg>
          <pc:spChg chg="add del mod">
            <ac:chgData name="Juan Marcos Fustero" userId="cac871cd91e1ddbe" providerId="LiveId" clId="{2CC07721-5E89-471E-946F-5D1AAD6B1312}" dt="2022-03-12T20:23:43.133" v="145" actId="478"/>
            <ac:spMkLst>
              <pc:docMk/>
              <pc:sldMasterMk cId="0" sldId="2147483648"/>
              <pc:sldLayoutMk cId="405167136" sldId="2147483650"/>
              <ac:spMk id="3" creationId="{8AA56DF5-8A11-4004-A55C-1A9F8F7DD7B4}"/>
            </ac:spMkLst>
          </pc:spChg>
          <pc:spChg chg="add mod">
            <ac:chgData name="Juan Marcos Fustero" userId="cac871cd91e1ddbe" providerId="LiveId" clId="{2CC07721-5E89-471E-946F-5D1AAD6B1312}" dt="2022-03-12T20:23:43.875" v="146"/>
            <ac:spMkLst>
              <pc:docMk/>
              <pc:sldMasterMk cId="0" sldId="2147483648"/>
              <pc:sldLayoutMk cId="405167136" sldId="2147483650"/>
              <ac:spMk id="4" creationId="{016344CC-99FA-4EFC-8A40-62E8D8DF6D5A}"/>
            </ac:spMkLst>
          </pc:spChg>
          <pc:spChg chg="del">
            <ac:chgData name="Juan Marcos Fustero" userId="cac871cd91e1ddbe" providerId="LiveId" clId="{2CC07721-5E89-471E-946F-5D1AAD6B1312}" dt="2022-03-12T20:21:11.390" v="21" actId="478"/>
            <ac:spMkLst>
              <pc:docMk/>
              <pc:sldMasterMk cId="0" sldId="2147483648"/>
              <pc:sldLayoutMk cId="405167136" sldId="2147483650"/>
              <ac:spMk id="4" creationId="{11BC59A8-A009-4EDD-9917-8C57303A09FE}"/>
            </ac:spMkLst>
          </pc:spChg>
          <pc:spChg chg="del">
            <ac:chgData name="Juan Marcos Fustero" userId="cac871cd91e1ddbe" providerId="LiveId" clId="{2CC07721-5E89-471E-946F-5D1AAD6B1312}" dt="2022-03-12T20:21:11.390" v="21" actId="478"/>
            <ac:spMkLst>
              <pc:docMk/>
              <pc:sldMasterMk cId="0" sldId="2147483648"/>
              <pc:sldLayoutMk cId="405167136" sldId="2147483650"/>
              <ac:spMk id="5" creationId="{724A5A25-5F9F-45F6-B7E7-10148782B3A5}"/>
            </ac:spMkLst>
          </pc:spChg>
          <pc:spChg chg="del">
            <ac:chgData name="Juan Marcos Fustero" userId="cac871cd91e1ddbe" providerId="LiveId" clId="{2CC07721-5E89-471E-946F-5D1AAD6B1312}" dt="2022-03-12T20:21:11.390" v="21" actId="478"/>
            <ac:spMkLst>
              <pc:docMk/>
              <pc:sldMasterMk cId="0" sldId="2147483648"/>
              <pc:sldLayoutMk cId="405167136" sldId="2147483650"/>
              <ac:spMk id="6" creationId="{1CD0AEB9-03E8-46DB-8CBD-C167B0992EF9}"/>
            </ac:spMkLst>
          </pc:spChg>
          <pc:spChg chg="add del mod">
            <ac:chgData name="Juan Marcos Fustero" userId="cac871cd91e1ddbe" providerId="LiveId" clId="{2CC07721-5E89-471E-946F-5D1AAD6B1312}" dt="2022-03-12T20:21:29.063" v="32" actId="478"/>
            <ac:spMkLst>
              <pc:docMk/>
              <pc:sldMasterMk cId="0" sldId="2147483648"/>
              <pc:sldLayoutMk cId="405167136" sldId="2147483650"/>
              <ac:spMk id="7" creationId="{57A2C1F8-A9B6-474E-8FA3-44E13EC2940B}"/>
            </ac:spMkLst>
          </pc:spChg>
          <pc:spChg chg="add del mod">
            <ac:chgData name="Juan Marcos Fustero" userId="cac871cd91e1ddbe" providerId="LiveId" clId="{2CC07721-5E89-471E-946F-5D1AAD6B1312}" dt="2022-03-12T20:21:38.310" v="45" actId="478"/>
            <ac:spMkLst>
              <pc:docMk/>
              <pc:sldMasterMk cId="0" sldId="2147483648"/>
              <pc:sldLayoutMk cId="405167136" sldId="2147483650"/>
              <ac:spMk id="8" creationId="{4FD5B3BC-2B98-4EF4-9458-FB3596FD8732}"/>
            </ac:spMkLst>
          </pc:spChg>
          <pc:spChg chg="add del mod">
            <ac:chgData name="Juan Marcos Fustero" userId="cac871cd91e1ddbe" providerId="LiveId" clId="{2CC07721-5E89-471E-946F-5D1AAD6B1312}" dt="2022-03-12T20:23:20.927" v="125" actId="478"/>
            <ac:spMkLst>
              <pc:docMk/>
              <pc:sldMasterMk cId="0" sldId="2147483648"/>
              <pc:sldLayoutMk cId="405167136" sldId="2147483650"/>
              <ac:spMk id="9" creationId="{0D65C2AF-478D-47E6-A306-01650333DB7D}"/>
            </ac:spMkLst>
          </pc:spChg>
        </pc:sldLayoutChg>
        <pc:sldLayoutChg chg="modSp">
          <pc:chgData name="Juan Marcos Fustero" userId="cac871cd91e1ddbe" providerId="LiveId" clId="{2CC07721-5E89-471E-946F-5D1AAD6B1312}" dt="2022-03-12T20:21:00.233" v="18"/>
          <pc:sldLayoutMkLst>
            <pc:docMk/>
            <pc:sldMasterMk cId="0" sldId="2147483648"/>
            <pc:sldLayoutMk cId="2732169972" sldId="2147483651"/>
          </pc:sldLayoutMkLst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2732169972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2732169972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2CC07721-5E89-471E-946F-5D1AAD6B1312}" dt="2022-03-12T20:21:00.233" v="18"/>
          <pc:sldLayoutMkLst>
            <pc:docMk/>
            <pc:sldMasterMk cId="0" sldId="2147483648"/>
            <pc:sldLayoutMk cId="565495940" sldId="2147483652"/>
          </pc:sldLayoutMkLst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565495940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565495940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2CC07721-5E89-471E-946F-5D1AAD6B1312}" dt="2022-03-12T20:21:00.233" v="18"/>
          <pc:sldLayoutMkLst>
            <pc:docMk/>
            <pc:sldMasterMk cId="0" sldId="2147483648"/>
            <pc:sldLayoutMk cId="1321439511" sldId="2147483653"/>
          </pc:sldLayoutMkLst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1321439511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1321439511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1321439511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1321439511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2CC07721-5E89-471E-946F-5D1AAD6B1312}" dt="2022-03-12T20:21:00.233" v="18"/>
          <pc:sldLayoutMkLst>
            <pc:docMk/>
            <pc:sldMasterMk cId="0" sldId="2147483648"/>
            <pc:sldLayoutMk cId="2710893252" sldId="2147483656"/>
          </pc:sldLayoutMkLst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2710893252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2710893252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2710893252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2CC07721-5E89-471E-946F-5D1AAD6B1312}" dt="2022-03-12T20:21:00.233" v="18"/>
          <pc:sldLayoutMkLst>
            <pc:docMk/>
            <pc:sldMasterMk cId="0" sldId="2147483648"/>
            <pc:sldLayoutMk cId="1849234190" sldId="2147483657"/>
          </pc:sldLayoutMkLst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1849234190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1849234190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1849234190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2CC07721-5E89-471E-946F-5D1AAD6B1312}" dt="2022-03-12T20:21:00.233" v="18"/>
          <pc:sldLayoutMkLst>
            <pc:docMk/>
            <pc:sldMasterMk cId="0" sldId="2147483648"/>
            <pc:sldLayoutMk cId="3727693729" sldId="2147483659"/>
          </pc:sldLayoutMkLst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3727693729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2CC07721-5E89-471E-946F-5D1AAD6B1312}" dt="2022-03-12T20:21:00.233" v="18"/>
            <ac:spMkLst>
              <pc:docMk/>
              <pc:sldMasterMk cId="0" sldId="2147483648"/>
              <pc:sldLayoutMk cId="3727693729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4C2DA0E-A6F9-479F-8A9B-42CA04070AD0}"/>
              </a:ext>
            </a:extLst>
          </p:cNvPr>
          <p:cNvSpPr>
            <a:spLocks noGrp="1" noChangeArrowheads="1"/>
          </p:cNvSpPr>
          <p:nvPr userDrawn="1"/>
        </p:nvSpPr>
        <p:spPr bwMode="auto">
          <a:xfrm>
            <a:off x="227348" y="404664"/>
            <a:ext cx="11737304" cy="5293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buFontTx/>
              <a:buNone/>
            </a:pPr>
            <a:r>
              <a:rPr lang="es-ES" altLang="en-US" sz="6000">
                <a:solidFill>
                  <a:schemeClr val="bg1"/>
                </a:solidFill>
              </a:rPr>
              <a:t>Felicidad hay en mi alma</a:t>
            </a:r>
          </a:p>
          <a:p>
            <a:pPr algn="ctr" eaLnBrk="1" hangingPunct="1">
              <a:buFontTx/>
              <a:buNone/>
            </a:pPr>
            <a:r>
              <a:rPr lang="es-ES" altLang="en-US" sz="6000">
                <a:solidFill>
                  <a:schemeClr val="bg1"/>
                </a:solidFill>
              </a:rPr>
              <a:t>Con mi Jesús yo siento calma</a:t>
            </a:r>
          </a:p>
        </p:txBody>
      </p:sp>
    </p:spTree>
    <p:extLst>
      <p:ext uri="{BB962C8B-B14F-4D97-AF65-F5344CB8AC3E}">
        <p14:creationId xmlns:p14="http://schemas.microsoft.com/office/powerpoint/2010/main" val="94429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3348ED-ACC8-40F1-BD83-15FCC18E02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F794D2-EBDD-4924-A0A2-69AD6DB3C0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B9F994-1EE8-4BE1-9E09-DB08FF2D7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355A47-2E8D-4863-99E3-48BFE692EDA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77057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9BBA69-D306-40F8-A91A-A8D6957F79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97C379-4FCF-4A9E-AD6F-15EBF98CA9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A806ED-34A6-482A-8D3B-2391EAF015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9FBA77-101E-4E57-8C11-C3F1CFE8CB4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2769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6344CC-99FA-4EFC-8A40-62E8D8DF6D5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332656"/>
            <a:ext cx="11737304" cy="5293444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s-ES" altLang="en-US" sz="6600">
                <a:solidFill>
                  <a:schemeClr val="bg1"/>
                </a:solidFill>
              </a:rPr>
              <a:t>Felicidad hay en mi alma</a:t>
            </a:r>
          </a:p>
          <a:p>
            <a:pPr algn="ctr" eaLnBrk="1" hangingPunct="1">
              <a:buFontTx/>
              <a:buNone/>
            </a:pPr>
            <a:r>
              <a:rPr lang="es-ES" altLang="en-US" sz="6600">
                <a:solidFill>
                  <a:schemeClr val="bg1"/>
                </a:solidFill>
              </a:rPr>
              <a:t>Con mi Jesús yo siento calma</a:t>
            </a:r>
          </a:p>
        </p:txBody>
      </p:sp>
    </p:spTree>
    <p:extLst>
      <p:ext uri="{BB962C8B-B14F-4D97-AF65-F5344CB8AC3E}">
        <p14:creationId xmlns:p14="http://schemas.microsoft.com/office/powerpoint/2010/main" val="40516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B4CEF1-D291-4BA8-8893-ACF9F0FCF4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25981D-86FF-433B-B7A1-68EBE2B33B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39DDFB-B746-45BD-B15F-487EAFB56A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7D209-5097-4F4A-9B47-8C6397BE5779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3216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0876B2-AA49-44E1-B74E-95FD588477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859DB8-AE89-4C1C-A98E-9574D0ECA5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E3B2D8-D875-4985-B942-D5E65E0C6F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CF6A48-7546-408C-A792-2BB7C394A526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56549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4D53790-D316-4544-81C1-62DBC12535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768E3C0-73F8-43F4-838B-D36A2DE7C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7DE338A-30E4-414E-95FE-201994C66B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19452-2A0B-432D-B9F6-77CF214C007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2143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1AF53DD-FC5A-409E-96D8-6859118CA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06BF729-4CFA-47DD-AECB-C3695DBA6D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7037B77-37AF-47E6-AC7E-83A2E6391C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A7863-9692-4B57-B02C-F5AA1C38278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6231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E9ECC9-1DDB-41D8-82F6-71447D380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F68EB7E-E386-44BC-B554-20D0F91D93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161D8E9-CF27-4060-B87B-AB27DA1EAC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0B32E2-7EE4-49FE-803A-1E622D4DDDC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325695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D2C911-FF82-4448-9642-5517D30CA4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7FBD6F-7937-4877-929E-7A2C69CE26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E60BAD-C3C1-409D-BCC8-8B1724AE97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71A047-1FD6-4AFC-A270-267DB2D41E29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1089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82F911-ECD5-4D7B-90FA-DDFB45A2FB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AA91F8-84BE-410D-9D34-3CC877663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25751A-BDAD-412B-ACED-D216BDFB5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606372-3EEE-48AC-AB8A-EE9E9C5502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4923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588B1B9-E081-4FC4-B5EB-819653B32D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0834F9D-620B-434A-982C-BE8DCB838D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645C593-1936-4850-B18B-C5BF21E56F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28D8304-35CD-4950-B593-8EBB860E5E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7BCEA76-2434-4431-805E-BE7508EE7C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3E79C0-BAEC-411A-94ED-68F2FDD76601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44C2DA0E-A6F9-479F-8A9B-42CA04070AD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 hay en mi alma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Con mi Jesús yo siento calma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2EAA198-4A74-420D-A97B-297D69E6DA7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Y el secreto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Es Cristo en mi ser</a:t>
            </a:r>
            <a:endParaRPr lang="es-ES" altLang="en-US" sz="6600" dirty="0"/>
          </a:p>
        </p:txBody>
      </p:sp>
    </p:spTree>
    <p:extLst>
      <p:ext uri="{BB962C8B-B14F-4D97-AF65-F5344CB8AC3E}">
        <p14:creationId xmlns:p14="http://schemas.microsoft.com/office/powerpoint/2010/main" val="4127564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44C2DA0E-A6F9-479F-8A9B-42CA04070AD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 hay en mi alma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Con mi Jesús yo siento calma</a:t>
            </a:r>
          </a:p>
        </p:txBody>
      </p:sp>
    </p:spTree>
    <p:extLst>
      <p:ext uri="{BB962C8B-B14F-4D97-AF65-F5344CB8AC3E}">
        <p14:creationId xmlns:p14="http://schemas.microsoft.com/office/powerpoint/2010/main" val="2339477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44C2DA0E-A6F9-479F-8A9B-42CA04070AD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Con él yo voy, pues él me ama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 es Dios</a:t>
            </a:r>
            <a:endParaRPr lang="es-ES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728167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44C2DA0E-A6F9-479F-8A9B-42CA04070AD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 es Dios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 es Dios</a:t>
            </a:r>
            <a:endParaRPr lang="es-ES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858492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44C2DA0E-A6F9-479F-8A9B-42CA04070AD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Con él yo voy, pues él me ama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 es Dios</a:t>
            </a:r>
            <a:endParaRPr lang="es-ES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161174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3836010-0ADA-4CB7-ABA4-F3BBAED553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Felicidad, cambió mi vida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Y yo espero su venida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3836010-0ADA-4CB7-ABA4-F3BBAED553B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166019"/>
            <a:ext cx="10972800" cy="452596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Con mi Jesús yo tengo vida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 es Dios</a:t>
            </a:r>
          </a:p>
        </p:txBody>
      </p:sp>
    </p:spTree>
    <p:extLst>
      <p:ext uri="{BB962C8B-B14F-4D97-AF65-F5344CB8AC3E}">
        <p14:creationId xmlns:p14="http://schemas.microsoft.com/office/powerpoint/2010/main" val="1876369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2EAA198-4A74-420D-A97B-297D69E6DA7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Señor, tu amor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Es mío y lo sé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2EAA198-4A74-420D-A97B-297D69E6DA7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Y el secreto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Es Cristo en mi ser</a:t>
            </a:r>
            <a:endParaRPr lang="es-ES" altLang="en-US" sz="6600" dirty="0"/>
          </a:p>
        </p:txBody>
      </p:sp>
    </p:spTree>
    <p:extLst>
      <p:ext uri="{BB962C8B-B14F-4D97-AF65-F5344CB8AC3E}">
        <p14:creationId xmlns:p14="http://schemas.microsoft.com/office/powerpoint/2010/main" val="4000690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6610051-D5B9-456C-8708-63FF35C1602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Felicidad, es el perdón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Dale a Cristo hoy tu don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6610051-D5B9-456C-8708-63FF35C1602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Juntos iremos hacia </a:t>
            </a:r>
            <a:r>
              <a:rPr lang="es-ES" altLang="en-US" sz="6600" dirty="0" err="1">
                <a:solidFill>
                  <a:schemeClr val="bg1"/>
                </a:solidFill>
              </a:rPr>
              <a:t>Sión</a:t>
            </a:r>
            <a:endParaRPr lang="es-ES" altLang="en-US" sz="6600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Felicidad es Dios</a:t>
            </a:r>
            <a:endParaRPr lang="es-ES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740113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2EAA198-4A74-420D-A97B-297D69E6DA7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782278"/>
            <a:ext cx="11737304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Señor, tu amor</a:t>
            </a:r>
          </a:p>
          <a:p>
            <a:pPr algn="ctr" eaLnBrk="1" hangingPunct="1">
              <a:buFontTx/>
              <a:buNone/>
            </a:pPr>
            <a:r>
              <a:rPr lang="es-ES" altLang="en-US" sz="6600" dirty="0">
                <a:solidFill>
                  <a:schemeClr val="bg1"/>
                </a:solidFill>
              </a:rPr>
              <a:t>Es mío y lo sé</a:t>
            </a:r>
          </a:p>
        </p:txBody>
      </p:sp>
    </p:spTree>
    <p:extLst>
      <p:ext uri="{BB962C8B-B14F-4D97-AF65-F5344CB8AC3E}">
        <p14:creationId xmlns:p14="http://schemas.microsoft.com/office/powerpoint/2010/main" val="304638856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123</Words>
  <Application>Microsoft Office PowerPoint</Application>
  <PresentationFormat>Panorámica</PresentationFormat>
  <Paragraphs>26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29</cp:revision>
  <dcterms:created xsi:type="dcterms:W3CDTF">2009-05-21T19:32:38Z</dcterms:created>
  <dcterms:modified xsi:type="dcterms:W3CDTF">2022-04-25T09:32:47Z</dcterms:modified>
</cp:coreProperties>
</file>