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7" r:id="rId3"/>
    <p:sldId id="260" r:id="rId4"/>
    <p:sldId id="288" r:id="rId5"/>
    <p:sldId id="274" r:id="rId6"/>
    <p:sldId id="289" r:id="rId7"/>
    <p:sldId id="276" r:id="rId8"/>
    <p:sldId id="290" r:id="rId9"/>
    <p:sldId id="277" r:id="rId10"/>
    <p:sldId id="267" r:id="rId11"/>
  </p:sldIdLst>
  <p:sldSz cx="12192000" cy="6858000"/>
  <p:notesSz cx="6858000" cy="9144000"/>
  <p:embeddedFontLst>
    <p:embeddedFont>
      <p:font typeface="Lemon/Milk" panose="020B0603050302020204" pitchFamily="34" charset="0"/>
      <p:regular r:id="rId12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FB0396-107E-4609-8E6D-A6A44BFEAAA3}" v="20" dt="2022-03-12T20:32:41.9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9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A0FB0396-107E-4609-8E6D-A6A44BFEAAA3}"/>
    <pc:docChg chg="undo custSel addSld delSld modSld modMainMaster">
      <pc:chgData name="Juan Marcos Fustero" userId="cac871cd91e1ddbe" providerId="LiveId" clId="{A0FB0396-107E-4609-8E6D-A6A44BFEAAA3}" dt="2022-03-12T20:32:49.325" v="128" actId="700"/>
      <pc:docMkLst>
        <pc:docMk/>
      </pc:docMkLst>
      <pc:sldChg chg="addSp delSp modSp mod modClrScheme chgLayout">
        <pc:chgData name="Juan Marcos Fustero" userId="cac871cd91e1ddbe" providerId="LiveId" clId="{A0FB0396-107E-4609-8E6D-A6A44BFEAAA3}" dt="2022-03-12T20:32:49.325" v="128" actId="700"/>
        <pc:sldMkLst>
          <pc:docMk/>
          <pc:sldMk cId="0" sldId="257"/>
        </pc:sldMkLst>
        <pc:spChg chg="add del mod ord">
          <ac:chgData name="Juan Marcos Fustero" userId="cac871cd91e1ddbe" providerId="LiveId" clId="{A0FB0396-107E-4609-8E6D-A6A44BFEAAA3}" dt="2022-03-12T20:31:46.306" v="119" actId="700"/>
          <ac:spMkLst>
            <pc:docMk/>
            <pc:sldMk cId="0" sldId="257"/>
            <ac:spMk id="2" creationId="{C76E76B0-BFE5-4191-8FB5-00A394280619}"/>
          </ac:spMkLst>
        </pc:spChg>
        <pc:spChg chg="mod ord">
          <ac:chgData name="Juan Marcos Fustero" userId="cac871cd91e1ddbe" providerId="LiveId" clId="{A0FB0396-107E-4609-8E6D-A6A44BFEAAA3}" dt="2022-03-12T20:32:49.325" v="128" actId="700"/>
          <ac:spMkLst>
            <pc:docMk/>
            <pc:sldMk cId="0" sldId="257"/>
            <ac:spMk id="2050" creationId="{51C63294-1616-456A-8C68-898C42EFFE72}"/>
          </ac:spMkLst>
        </pc:spChg>
      </pc:sldChg>
      <pc:sldChg chg="addSp delSp modSp mod modClrScheme chgLayout">
        <pc:chgData name="Juan Marcos Fustero" userId="cac871cd91e1ddbe" providerId="LiveId" clId="{A0FB0396-107E-4609-8E6D-A6A44BFEAAA3}" dt="2022-03-12T20:32:49.325" v="128" actId="700"/>
        <pc:sldMkLst>
          <pc:docMk/>
          <pc:sldMk cId="0" sldId="260"/>
        </pc:sldMkLst>
        <pc:spChg chg="add del mod ord">
          <ac:chgData name="Juan Marcos Fustero" userId="cac871cd91e1ddbe" providerId="LiveId" clId="{A0FB0396-107E-4609-8E6D-A6A44BFEAAA3}" dt="2022-03-12T20:31:46.306" v="119" actId="700"/>
          <ac:spMkLst>
            <pc:docMk/>
            <pc:sldMk cId="0" sldId="260"/>
            <ac:spMk id="2" creationId="{BA4AA5F3-D83D-42AD-9265-B3C636C6656A}"/>
          </ac:spMkLst>
        </pc:spChg>
        <pc:spChg chg="mod ord">
          <ac:chgData name="Juan Marcos Fustero" userId="cac871cd91e1ddbe" providerId="LiveId" clId="{A0FB0396-107E-4609-8E6D-A6A44BFEAAA3}" dt="2022-03-12T20:32:49.325" v="128" actId="700"/>
          <ac:spMkLst>
            <pc:docMk/>
            <pc:sldMk cId="0" sldId="260"/>
            <ac:spMk id="3074" creationId="{0026E559-227E-4154-9883-FD63AC80F7FE}"/>
          </ac:spMkLst>
        </pc:spChg>
      </pc:sldChg>
      <pc:sldChg chg="addSp delSp modSp mod modClrScheme chgLayout">
        <pc:chgData name="Juan Marcos Fustero" userId="cac871cd91e1ddbe" providerId="LiveId" clId="{A0FB0396-107E-4609-8E6D-A6A44BFEAAA3}" dt="2022-03-12T20:32:49.325" v="128" actId="700"/>
        <pc:sldMkLst>
          <pc:docMk/>
          <pc:sldMk cId="0" sldId="267"/>
        </pc:sldMkLst>
        <pc:spChg chg="add del mod">
          <ac:chgData name="Juan Marcos Fustero" userId="cac871cd91e1ddbe" providerId="LiveId" clId="{A0FB0396-107E-4609-8E6D-A6A44BFEAAA3}" dt="2022-03-12T20:28:08.140" v="28" actId="700"/>
          <ac:spMkLst>
            <pc:docMk/>
            <pc:sldMk cId="0" sldId="267"/>
            <ac:spMk id="2" creationId="{55764B3A-23E9-4C63-9A94-EA26136F7A87}"/>
          </ac:spMkLst>
        </pc:spChg>
        <pc:spChg chg="add del mod ord">
          <ac:chgData name="Juan Marcos Fustero" userId="cac871cd91e1ddbe" providerId="LiveId" clId="{A0FB0396-107E-4609-8E6D-A6A44BFEAAA3}" dt="2022-03-12T20:28:57.809" v="51" actId="700"/>
          <ac:spMkLst>
            <pc:docMk/>
            <pc:sldMk cId="0" sldId="267"/>
            <ac:spMk id="3" creationId="{2F3F5450-B8DC-45C6-B31F-60C8EDE6B55B}"/>
          </ac:spMkLst>
        </pc:spChg>
        <pc:spChg chg="add del mod ord">
          <ac:chgData name="Juan Marcos Fustero" userId="cac871cd91e1ddbe" providerId="LiveId" clId="{A0FB0396-107E-4609-8E6D-A6A44BFEAAA3}" dt="2022-03-12T20:29:00.169" v="52" actId="700"/>
          <ac:spMkLst>
            <pc:docMk/>
            <pc:sldMk cId="0" sldId="267"/>
            <ac:spMk id="4" creationId="{E24CE113-78F0-42D9-9185-BE53C6887C09}"/>
          </ac:spMkLst>
        </pc:spChg>
        <pc:spChg chg="add del mod ord">
          <ac:chgData name="Juan Marcos Fustero" userId="cac871cd91e1ddbe" providerId="LiveId" clId="{A0FB0396-107E-4609-8E6D-A6A44BFEAAA3}" dt="2022-03-12T20:31:31.030" v="115" actId="700"/>
          <ac:spMkLst>
            <pc:docMk/>
            <pc:sldMk cId="0" sldId="267"/>
            <ac:spMk id="5" creationId="{679C666E-413A-4797-8041-7B274E297973}"/>
          </ac:spMkLst>
        </pc:spChg>
        <pc:spChg chg="add del mod ord">
          <ac:chgData name="Juan Marcos Fustero" userId="cac871cd91e1ddbe" providerId="LiveId" clId="{A0FB0396-107E-4609-8E6D-A6A44BFEAAA3}" dt="2022-03-12T20:31:34.242" v="116" actId="700"/>
          <ac:spMkLst>
            <pc:docMk/>
            <pc:sldMk cId="0" sldId="267"/>
            <ac:spMk id="6" creationId="{E4B2AB6A-EEE7-4CC4-BB4D-EC777FB6AD14}"/>
          </ac:spMkLst>
        </pc:spChg>
        <pc:spChg chg="add del mod ord">
          <ac:chgData name="Juan Marcos Fustero" userId="cac871cd91e1ddbe" providerId="LiveId" clId="{A0FB0396-107E-4609-8E6D-A6A44BFEAAA3}" dt="2022-03-12T20:31:43.377" v="118" actId="700"/>
          <ac:spMkLst>
            <pc:docMk/>
            <pc:sldMk cId="0" sldId="267"/>
            <ac:spMk id="7" creationId="{1B037B6D-5952-4A00-A968-49A94C84C146}"/>
          </ac:spMkLst>
        </pc:spChg>
        <pc:spChg chg="add del mod ord">
          <ac:chgData name="Juan Marcos Fustero" userId="cac871cd91e1ddbe" providerId="LiveId" clId="{A0FB0396-107E-4609-8E6D-A6A44BFEAAA3}" dt="2022-03-12T20:31:46.306" v="119" actId="700"/>
          <ac:spMkLst>
            <pc:docMk/>
            <pc:sldMk cId="0" sldId="267"/>
            <ac:spMk id="8" creationId="{ECA630A5-DC5A-4DBD-B7C9-37196C0F6714}"/>
          </ac:spMkLst>
        </pc:spChg>
        <pc:spChg chg="add del mod ord">
          <ac:chgData name="Juan Marcos Fustero" userId="cac871cd91e1ddbe" providerId="LiveId" clId="{A0FB0396-107E-4609-8E6D-A6A44BFEAAA3}" dt="2022-03-12T20:31:46.306" v="119" actId="700"/>
          <ac:spMkLst>
            <pc:docMk/>
            <pc:sldMk cId="0" sldId="267"/>
            <ac:spMk id="9" creationId="{9D7026F7-49C4-412F-B525-DFF49F624C34}"/>
          </ac:spMkLst>
        </pc:spChg>
        <pc:spChg chg="add del mod ord">
          <ac:chgData name="Juan Marcos Fustero" userId="cac871cd91e1ddbe" providerId="LiveId" clId="{A0FB0396-107E-4609-8E6D-A6A44BFEAAA3}" dt="2022-03-12T20:32:49.325" v="128" actId="700"/>
          <ac:spMkLst>
            <pc:docMk/>
            <pc:sldMk cId="0" sldId="267"/>
            <ac:spMk id="10" creationId="{72F94CBA-C5F2-4CAE-B57A-301190BB8F72}"/>
          </ac:spMkLst>
        </pc:spChg>
        <pc:spChg chg="add mod ord">
          <ac:chgData name="Juan Marcos Fustero" userId="cac871cd91e1ddbe" providerId="LiveId" clId="{A0FB0396-107E-4609-8E6D-A6A44BFEAAA3}" dt="2022-03-12T20:32:49.325" v="128" actId="700"/>
          <ac:spMkLst>
            <pc:docMk/>
            <pc:sldMk cId="0" sldId="267"/>
            <ac:spMk id="11" creationId="{1DF1BF06-4B1E-40B0-84DC-885B968AC475}"/>
          </ac:spMkLst>
        </pc:spChg>
      </pc:sldChg>
      <pc:sldChg chg="addSp delSp modSp mod modClrScheme chgLayout">
        <pc:chgData name="Juan Marcos Fustero" userId="cac871cd91e1ddbe" providerId="LiveId" clId="{A0FB0396-107E-4609-8E6D-A6A44BFEAAA3}" dt="2022-03-12T20:32:49.325" v="128" actId="700"/>
        <pc:sldMkLst>
          <pc:docMk/>
          <pc:sldMk cId="0" sldId="274"/>
        </pc:sldMkLst>
        <pc:spChg chg="add del mod ord">
          <ac:chgData name="Juan Marcos Fustero" userId="cac871cd91e1ddbe" providerId="LiveId" clId="{A0FB0396-107E-4609-8E6D-A6A44BFEAAA3}" dt="2022-03-12T20:31:46.306" v="119" actId="700"/>
          <ac:spMkLst>
            <pc:docMk/>
            <pc:sldMk cId="0" sldId="274"/>
            <ac:spMk id="2" creationId="{17E3D502-4B69-4436-8221-11ACAEF0CC43}"/>
          </ac:spMkLst>
        </pc:spChg>
        <pc:spChg chg="mod ord">
          <ac:chgData name="Juan Marcos Fustero" userId="cac871cd91e1ddbe" providerId="LiveId" clId="{A0FB0396-107E-4609-8E6D-A6A44BFEAAA3}" dt="2022-03-12T20:32:49.325" v="128" actId="700"/>
          <ac:spMkLst>
            <pc:docMk/>
            <pc:sldMk cId="0" sldId="274"/>
            <ac:spMk id="4098" creationId="{96B776FB-85C0-48B5-8BE2-A1880297FD8B}"/>
          </ac:spMkLst>
        </pc:spChg>
      </pc:sldChg>
      <pc:sldChg chg="addSp delSp modSp add del mod modClrScheme chgLayout">
        <pc:chgData name="Juan Marcos Fustero" userId="cac871cd91e1ddbe" providerId="LiveId" clId="{A0FB0396-107E-4609-8E6D-A6A44BFEAAA3}" dt="2022-03-12T20:32:49.325" v="128" actId="700"/>
        <pc:sldMkLst>
          <pc:docMk/>
          <pc:sldMk cId="0" sldId="276"/>
        </pc:sldMkLst>
        <pc:spChg chg="add del mod ord">
          <ac:chgData name="Juan Marcos Fustero" userId="cac871cd91e1ddbe" providerId="LiveId" clId="{A0FB0396-107E-4609-8E6D-A6A44BFEAAA3}" dt="2022-03-12T20:31:46.306" v="119" actId="700"/>
          <ac:spMkLst>
            <pc:docMk/>
            <pc:sldMk cId="0" sldId="276"/>
            <ac:spMk id="2" creationId="{910D8BFF-BB5E-4F2C-9EDE-0A9C6D220095}"/>
          </ac:spMkLst>
        </pc:spChg>
        <pc:spChg chg="mod ord">
          <ac:chgData name="Juan Marcos Fustero" userId="cac871cd91e1ddbe" providerId="LiveId" clId="{A0FB0396-107E-4609-8E6D-A6A44BFEAAA3}" dt="2022-03-12T20:32:49.325" v="128" actId="700"/>
          <ac:spMkLst>
            <pc:docMk/>
            <pc:sldMk cId="0" sldId="276"/>
            <ac:spMk id="5122" creationId="{4B9F0BBD-2FEC-44FC-B0A3-147D147E683F}"/>
          </ac:spMkLst>
        </pc:spChg>
      </pc:sldChg>
      <pc:sldChg chg="addSp delSp modSp mod modClrScheme chgLayout">
        <pc:chgData name="Juan Marcos Fustero" userId="cac871cd91e1ddbe" providerId="LiveId" clId="{A0FB0396-107E-4609-8E6D-A6A44BFEAAA3}" dt="2022-03-12T20:32:49.325" v="128" actId="700"/>
        <pc:sldMkLst>
          <pc:docMk/>
          <pc:sldMk cId="0" sldId="277"/>
        </pc:sldMkLst>
        <pc:spChg chg="add del mod ord">
          <ac:chgData name="Juan Marcos Fustero" userId="cac871cd91e1ddbe" providerId="LiveId" clId="{A0FB0396-107E-4609-8E6D-A6A44BFEAAA3}" dt="2022-03-12T20:31:46.306" v="119" actId="700"/>
          <ac:spMkLst>
            <pc:docMk/>
            <pc:sldMk cId="0" sldId="277"/>
            <ac:spMk id="2" creationId="{EEFD2308-D3A3-4393-9F52-52E08AAB4FEE}"/>
          </ac:spMkLst>
        </pc:spChg>
        <pc:spChg chg="mod ord">
          <ac:chgData name="Juan Marcos Fustero" userId="cac871cd91e1ddbe" providerId="LiveId" clId="{A0FB0396-107E-4609-8E6D-A6A44BFEAAA3}" dt="2022-03-12T20:32:49.325" v="128" actId="700"/>
          <ac:spMkLst>
            <pc:docMk/>
            <pc:sldMk cId="0" sldId="277"/>
            <ac:spMk id="6146" creationId="{85D61398-5467-429A-90BB-5A6A2B4BE5AD}"/>
          </ac:spMkLst>
        </pc:spChg>
      </pc:sldChg>
      <pc:sldChg chg="modSp add del mod chgLayout">
        <pc:chgData name="Juan Marcos Fustero" userId="cac871cd91e1ddbe" providerId="LiveId" clId="{A0FB0396-107E-4609-8E6D-A6A44BFEAAA3}" dt="2022-03-12T20:31:28.085" v="114" actId="47"/>
        <pc:sldMkLst>
          <pc:docMk/>
          <pc:sldMk cId="0" sldId="278"/>
        </pc:sldMkLst>
        <pc:spChg chg="mod ord">
          <ac:chgData name="Juan Marcos Fustero" userId="cac871cd91e1ddbe" providerId="LiveId" clId="{A0FB0396-107E-4609-8E6D-A6A44BFEAAA3}" dt="2022-03-12T20:29:00.169" v="52" actId="700"/>
          <ac:spMkLst>
            <pc:docMk/>
            <pc:sldMk cId="0" sldId="278"/>
            <ac:spMk id="7170" creationId="{4F6B99F6-EAA3-4D6F-B0A5-C90FDB2F48A1}"/>
          </ac:spMkLst>
        </pc:spChg>
      </pc:sldChg>
      <pc:sldChg chg="modSp add del mod chgLayout">
        <pc:chgData name="Juan Marcos Fustero" userId="cac871cd91e1ddbe" providerId="LiveId" clId="{A0FB0396-107E-4609-8E6D-A6A44BFEAAA3}" dt="2022-03-12T20:31:28.085" v="114" actId="47"/>
        <pc:sldMkLst>
          <pc:docMk/>
          <pc:sldMk cId="0" sldId="283"/>
        </pc:sldMkLst>
        <pc:spChg chg="mod ord">
          <ac:chgData name="Juan Marcos Fustero" userId="cac871cd91e1ddbe" providerId="LiveId" clId="{A0FB0396-107E-4609-8E6D-A6A44BFEAAA3}" dt="2022-03-12T20:29:00.169" v="52" actId="700"/>
          <ac:spMkLst>
            <pc:docMk/>
            <pc:sldMk cId="0" sldId="283"/>
            <ac:spMk id="8194" creationId="{2C397A20-0601-4D38-B38F-9AA3F30B8775}"/>
          </ac:spMkLst>
        </pc:spChg>
      </pc:sldChg>
      <pc:sldChg chg="modSp add del mod chgLayout">
        <pc:chgData name="Juan Marcos Fustero" userId="cac871cd91e1ddbe" providerId="LiveId" clId="{A0FB0396-107E-4609-8E6D-A6A44BFEAAA3}" dt="2022-03-12T20:31:28.085" v="114" actId="47"/>
        <pc:sldMkLst>
          <pc:docMk/>
          <pc:sldMk cId="0" sldId="284"/>
        </pc:sldMkLst>
        <pc:spChg chg="mod ord">
          <ac:chgData name="Juan Marcos Fustero" userId="cac871cd91e1ddbe" providerId="LiveId" clId="{A0FB0396-107E-4609-8E6D-A6A44BFEAAA3}" dt="2022-03-12T20:29:00.169" v="52" actId="700"/>
          <ac:spMkLst>
            <pc:docMk/>
            <pc:sldMk cId="0" sldId="284"/>
            <ac:spMk id="9218" creationId="{DBEAA5EE-DD58-4846-9640-D29DE76651E8}"/>
          </ac:spMkLst>
        </pc:spChg>
      </pc:sldChg>
      <pc:sldChg chg="modSp add del mod chgLayout">
        <pc:chgData name="Juan Marcos Fustero" userId="cac871cd91e1ddbe" providerId="LiveId" clId="{A0FB0396-107E-4609-8E6D-A6A44BFEAAA3}" dt="2022-03-12T20:31:28.085" v="114" actId="47"/>
        <pc:sldMkLst>
          <pc:docMk/>
          <pc:sldMk cId="0" sldId="285"/>
        </pc:sldMkLst>
        <pc:spChg chg="mod ord">
          <ac:chgData name="Juan Marcos Fustero" userId="cac871cd91e1ddbe" providerId="LiveId" clId="{A0FB0396-107E-4609-8E6D-A6A44BFEAAA3}" dt="2022-03-12T20:29:00.169" v="52" actId="700"/>
          <ac:spMkLst>
            <pc:docMk/>
            <pc:sldMk cId="0" sldId="285"/>
            <ac:spMk id="10242" creationId="{758F456C-9FBF-47E5-B588-05B9B4FC0CE6}"/>
          </ac:spMkLst>
        </pc:spChg>
      </pc:sldChg>
      <pc:sldChg chg="modSp del mod chgLayout">
        <pc:chgData name="Juan Marcos Fustero" userId="cac871cd91e1ddbe" providerId="LiveId" clId="{A0FB0396-107E-4609-8E6D-A6A44BFEAAA3}" dt="2022-03-12T20:31:28.085" v="114" actId="47"/>
        <pc:sldMkLst>
          <pc:docMk/>
          <pc:sldMk cId="0" sldId="286"/>
        </pc:sldMkLst>
        <pc:spChg chg="mod ord">
          <ac:chgData name="Juan Marcos Fustero" userId="cac871cd91e1ddbe" providerId="LiveId" clId="{A0FB0396-107E-4609-8E6D-A6A44BFEAAA3}" dt="2022-03-12T20:29:00.169" v="52" actId="700"/>
          <ac:spMkLst>
            <pc:docMk/>
            <pc:sldMk cId="0" sldId="286"/>
            <ac:spMk id="11266" creationId="{FDD931F3-EDE3-40C6-A28C-BCFDC0ECF6FE}"/>
          </ac:spMkLst>
        </pc:spChg>
      </pc:sldChg>
      <pc:sldChg chg="addSp delSp modSp add mod modClrScheme chgLayout">
        <pc:chgData name="Juan Marcos Fustero" userId="cac871cd91e1ddbe" providerId="LiveId" clId="{A0FB0396-107E-4609-8E6D-A6A44BFEAAA3}" dt="2022-03-12T20:32:49.325" v="128" actId="700"/>
        <pc:sldMkLst>
          <pc:docMk/>
          <pc:sldMk cId="2544054555" sldId="287"/>
        </pc:sldMkLst>
        <pc:spChg chg="add del mod ord">
          <ac:chgData name="Juan Marcos Fustero" userId="cac871cd91e1ddbe" providerId="LiveId" clId="{A0FB0396-107E-4609-8E6D-A6A44BFEAAA3}" dt="2022-03-12T20:31:46.306" v="119" actId="700"/>
          <ac:spMkLst>
            <pc:docMk/>
            <pc:sldMk cId="2544054555" sldId="287"/>
            <ac:spMk id="2" creationId="{C1DA1E8D-E69C-4AA3-98CD-33A4667DEE04}"/>
          </ac:spMkLst>
        </pc:spChg>
        <pc:spChg chg="mod ord">
          <ac:chgData name="Juan Marcos Fustero" userId="cac871cd91e1ddbe" providerId="LiveId" clId="{A0FB0396-107E-4609-8E6D-A6A44BFEAAA3}" dt="2022-03-12T20:32:49.325" v="128" actId="700"/>
          <ac:spMkLst>
            <pc:docMk/>
            <pc:sldMk cId="2544054555" sldId="287"/>
            <ac:spMk id="2050" creationId="{51C63294-1616-456A-8C68-898C42EFFE72}"/>
          </ac:spMkLst>
        </pc:spChg>
      </pc:sldChg>
      <pc:sldChg chg="addSp delSp modSp add mod modClrScheme chgLayout">
        <pc:chgData name="Juan Marcos Fustero" userId="cac871cd91e1ddbe" providerId="LiveId" clId="{A0FB0396-107E-4609-8E6D-A6A44BFEAAA3}" dt="2022-03-12T20:32:49.325" v="128" actId="700"/>
        <pc:sldMkLst>
          <pc:docMk/>
          <pc:sldMk cId="2875378103" sldId="288"/>
        </pc:sldMkLst>
        <pc:spChg chg="add del mod ord">
          <ac:chgData name="Juan Marcos Fustero" userId="cac871cd91e1ddbe" providerId="LiveId" clId="{A0FB0396-107E-4609-8E6D-A6A44BFEAAA3}" dt="2022-03-12T20:31:46.306" v="119" actId="700"/>
          <ac:spMkLst>
            <pc:docMk/>
            <pc:sldMk cId="2875378103" sldId="288"/>
            <ac:spMk id="2" creationId="{F3BCE3BB-17B5-4399-BBBD-8E3110FB4AB4}"/>
          </ac:spMkLst>
        </pc:spChg>
        <pc:spChg chg="mod ord">
          <ac:chgData name="Juan Marcos Fustero" userId="cac871cd91e1ddbe" providerId="LiveId" clId="{A0FB0396-107E-4609-8E6D-A6A44BFEAAA3}" dt="2022-03-12T20:32:49.325" v="128" actId="700"/>
          <ac:spMkLst>
            <pc:docMk/>
            <pc:sldMk cId="2875378103" sldId="288"/>
            <ac:spMk id="3074" creationId="{0026E559-227E-4154-9883-FD63AC80F7FE}"/>
          </ac:spMkLst>
        </pc:spChg>
      </pc:sldChg>
      <pc:sldChg chg="addSp delSp modSp add mod modClrScheme chgLayout">
        <pc:chgData name="Juan Marcos Fustero" userId="cac871cd91e1ddbe" providerId="LiveId" clId="{A0FB0396-107E-4609-8E6D-A6A44BFEAAA3}" dt="2022-03-12T20:32:49.325" v="128" actId="700"/>
        <pc:sldMkLst>
          <pc:docMk/>
          <pc:sldMk cId="2439033350" sldId="289"/>
        </pc:sldMkLst>
        <pc:spChg chg="add del mod ord">
          <ac:chgData name="Juan Marcos Fustero" userId="cac871cd91e1ddbe" providerId="LiveId" clId="{A0FB0396-107E-4609-8E6D-A6A44BFEAAA3}" dt="2022-03-12T20:31:46.306" v="119" actId="700"/>
          <ac:spMkLst>
            <pc:docMk/>
            <pc:sldMk cId="2439033350" sldId="289"/>
            <ac:spMk id="2" creationId="{3B0E296A-E9F2-4AB9-9F2A-683702BB6B76}"/>
          </ac:spMkLst>
        </pc:spChg>
        <pc:spChg chg="mod ord">
          <ac:chgData name="Juan Marcos Fustero" userId="cac871cd91e1ddbe" providerId="LiveId" clId="{A0FB0396-107E-4609-8E6D-A6A44BFEAAA3}" dt="2022-03-12T20:32:49.325" v="128" actId="700"/>
          <ac:spMkLst>
            <pc:docMk/>
            <pc:sldMk cId="2439033350" sldId="289"/>
            <ac:spMk id="4098" creationId="{96B776FB-85C0-48B5-8BE2-A1880297FD8B}"/>
          </ac:spMkLst>
        </pc:spChg>
      </pc:sldChg>
      <pc:sldChg chg="addSp delSp modSp add mod modClrScheme chgLayout">
        <pc:chgData name="Juan Marcos Fustero" userId="cac871cd91e1ddbe" providerId="LiveId" clId="{A0FB0396-107E-4609-8E6D-A6A44BFEAAA3}" dt="2022-03-12T20:32:49.325" v="128" actId="700"/>
        <pc:sldMkLst>
          <pc:docMk/>
          <pc:sldMk cId="2077019453" sldId="290"/>
        </pc:sldMkLst>
        <pc:spChg chg="add del mod ord">
          <ac:chgData name="Juan Marcos Fustero" userId="cac871cd91e1ddbe" providerId="LiveId" clId="{A0FB0396-107E-4609-8E6D-A6A44BFEAAA3}" dt="2022-03-12T20:31:46.306" v="119" actId="700"/>
          <ac:spMkLst>
            <pc:docMk/>
            <pc:sldMk cId="2077019453" sldId="290"/>
            <ac:spMk id="2" creationId="{DB11F27E-BE73-465A-B742-F430B00F32C2}"/>
          </ac:spMkLst>
        </pc:spChg>
        <pc:spChg chg="mod ord">
          <ac:chgData name="Juan Marcos Fustero" userId="cac871cd91e1ddbe" providerId="LiveId" clId="{A0FB0396-107E-4609-8E6D-A6A44BFEAAA3}" dt="2022-03-12T20:32:49.325" v="128" actId="700"/>
          <ac:spMkLst>
            <pc:docMk/>
            <pc:sldMk cId="2077019453" sldId="290"/>
            <ac:spMk id="5122" creationId="{4B9F0BBD-2FEC-44FC-B0A3-147D147E683F}"/>
          </ac:spMkLst>
        </pc:spChg>
      </pc:sldChg>
      <pc:sldMasterChg chg="modSp modSldLayout">
        <pc:chgData name="Juan Marcos Fustero" userId="cac871cd91e1ddbe" providerId="LiveId" clId="{A0FB0396-107E-4609-8E6D-A6A44BFEAAA3}" dt="2022-03-12T20:32:41.992" v="127" actId="255"/>
        <pc:sldMasterMkLst>
          <pc:docMk/>
          <pc:sldMasterMk cId="0" sldId="2147483648"/>
        </pc:sldMasterMkLst>
        <pc:spChg chg="mod">
          <ac:chgData name="Juan Marcos Fustero" userId="cac871cd91e1ddbe" providerId="LiveId" clId="{A0FB0396-107E-4609-8E6D-A6A44BFEAAA3}" dt="2022-03-12T20:28:35.118" v="47"/>
          <ac:spMkLst>
            <pc:docMk/>
            <pc:sldMasterMk cId="0" sldId="2147483648"/>
            <ac:spMk id="1026" creationId="{3D6ECE0F-B61C-4320-BDD0-6037680665E0}"/>
          </ac:spMkLst>
        </pc:spChg>
        <pc:spChg chg="mod">
          <ac:chgData name="Juan Marcos Fustero" userId="cac871cd91e1ddbe" providerId="LiveId" clId="{A0FB0396-107E-4609-8E6D-A6A44BFEAAA3}" dt="2022-03-12T20:28:35.118" v="47"/>
          <ac:spMkLst>
            <pc:docMk/>
            <pc:sldMasterMk cId="0" sldId="2147483648"/>
            <ac:spMk id="1027" creationId="{D0B0E04C-0483-45C4-ADBE-BEDC696A5972}"/>
          </ac:spMkLst>
        </pc:spChg>
        <pc:spChg chg="mod">
          <ac:chgData name="Juan Marcos Fustero" userId="cac871cd91e1ddbe" providerId="LiveId" clId="{A0FB0396-107E-4609-8E6D-A6A44BFEAAA3}" dt="2022-03-12T20:28:35.118" v="47"/>
          <ac:spMkLst>
            <pc:docMk/>
            <pc:sldMasterMk cId="0" sldId="2147483648"/>
            <ac:spMk id="1028" creationId="{C7EB8F92-FA1D-43E9-A77F-E39EBDB4E6F1}"/>
          </ac:spMkLst>
        </pc:spChg>
        <pc:spChg chg="mod">
          <ac:chgData name="Juan Marcos Fustero" userId="cac871cd91e1ddbe" providerId="LiveId" clId="{A0FB0396-107E-4609-8E6D-A6A44BFEAAA3}" dt="2022-03-12T20:28:35.118" v="47"/>
          <ac:spMkLst>
            <pc:docMk/>
            <pc:sldMasterMk cId="0" sldId="2147483648"/>
            <ac:spMk id="1029" creationId="{0CE9F7B8-3714-41D9-BAA3-4B88AB8D589F}"/>
          </ac:spMkLst>
        </pc:spChg>
        <pc:spChg chg="mod">
          <ac:chgData name="Juan Marcos Fustero" userId="cac871cd91e1ddbe" providerId="LiveId" clId="{A0FB0396-107E-4609-8E6D-A6A44BFEAAA3}" dt="2022-03-12T20:28:35.118" v="47"/>
          <ac:spMkLst>
            <pc:docMk/>
            <pc:sldMasterMk cId="0" sldId="2147483648"/>
            <ac:spMk id="1030" creationId="{012399BF-4E1D-4405-8818-7DB7584583AF}"/>
          </ac:spMkLst>
        </pc:spChg>
        <pc:sldLayoutChg chg="modSp">
          <pc:chgData name="Juan Marcos Fustero" userId="cac871cd91e1ddbe" providerId="LiveId" clId="{A0FB0396-107E-4609-8E6D-A6A44BFEAAA3}" dt="2022-03-12T20:28:35.118" v="47"/>
          <pc:sldLayoutMkLst>
            <pc:docMk/>
            <pc:sldMasterMk cId="0" sldId="2147483648"/>
            <pc:sldLayoutMk cId="193087917" sldId="2147483649"/>
          </pc:sldLayoutMkLst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193087917" sldId="2147483649"/>
              <ac:spMk id="2" creationId="{00000000-0000-0000-0000-000000000000}"/>
            </ac:spMkLst>
          </pc:spChg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193087917" sldId="2147483649"/>
              <ac:spMk id="3" creationId="{00000000-0000-0000-0000-000000000000}"/>
            </ac:spMkLst>
          </pc:spChg>
        </pc:sldLayoutChg>
        <pc:sldLayoutChg chg="addSp delSp modSp">
          <pc:chgData name="Juan Marcos Fustero" userId="cac871cd91e1ddbe" providerId="LiveId" clId="{A0FB0396-107E-4609-8E6D-A6A44BFEAAA3}" dt="2022-03-12T20:32:41.992" v="127" actId="255"/>
          <pc:sldLayoutMkLst>
            <pc:docMk/>
            <pc:sldMasterMk cId="0" sldId="2147483648"/>
            <pc:sldLayoutMk cId="2432108199" sldId="2147483650"/>
          </pc:sldLayoutMkLst>
          <pc:spChg chg="del">
            <ac:chgData name="Juan Marcos Fustero" userId="cac871cd91e1ddbe" providerId="LiveId" clId="{A0FB0396-107E-4609-8E6D-A6A44BFEAAA3}" dt="2022-03-12T20:27:36.864" v="20" actId="478"/>
            <ac:spMkLst>
              <pc:docMk/>
              <pc:sldMasterMk cId="0" sldId="2147483648"/>
              <pc:sldLayoutMk cId="2432108199" sldId="2147483650"/>
              <ac:spMk id="2" creationId="{00000000-0000-0000-0000-000000000000}"/>
            </ac:spMkLst>
          </pc:spChg>
          <pc:spChg chg="del">
            <ac:chgData name="Juan Marcos Fustero" userId="cac871cd91e1ddbe" providerId="LiveId" clId="{A0FB0396-107E-4609-8E6D-A6A44BFEAAA3}" dt="2022-03-12T20:27:36.864" v="20" actId="478"/>
            <ac:spMkLst>
              <pc:docMk/>
              <pc:sldMasterMk cId="0" sldId="2147483648"/>
              <pc:sldLayoutMk cId="2432108199" sldId="2147483650"/>
              <ac:spMk id="3" creationId="{00000000-0000-0000-0000-000000000000}"/>
            </ac:spMkLst>
          </pc:spChg>
          <pc:spChg chg="del">
            <ac:chgData name="Juan Marcos Fustero" userId="cac871cd91e1ddbe" providerId="LiveId" clId="{A0FB0396-107E-4609-8E6D-A6A44BFEAAA3}" dt="2022-03-12T20:27:36.864" v="20" actId="478"/>
            <ac:spMkLst>
              <pc:docMk/>
              <pc:sldMasterMk cId="0" sldId="2147483648"/>
              <pc:sldLayoutMk cId="2432108199" sldId="2147483650"/>
              <ac:spMk id="4" creationId="{98DEAF37-129B-48CF-BE0B-909D549D285A}"/>
            </ac:spMkLst>
          </pc:spChg>
          <pc:spChg chg="del">
            <ac:chgData name="Juan Marcos Fustero" userId="cac871cd91e1ddbe" providerId="LiveId" clId="{A0FB0396-107E-4609-8E6D-A6A44BFEAAA3}" dt="2022-03-12T20:27:36.864" v="20" actId="478"/>
            <ac:spMkLst>
              <pc:docMk/>
              <pc:sldMasterMk cId="0" sldId="2147483648"/>
              <pc:sldLayoutMk cId="2432108199" sldId="2147483650"/>
              <ac:spMk id="5" creationId="{D7260E6D-498E-46C1-8FD5-CC22DF2D9806}"/>
            </ac:spMkLst>
          </pc:spChg>
          <pc:spChg chg="del">
            <ac:chgData name="Juan Marcos Fustero" userId="cac871cd91e1ddbe" providerId="LiveId" clId="{A0FB0396-107E-4609-8E6D-A6A44BFEAAA3}" dt="2022-03-12T20:27:36.864" v="20" actId="478"/>
            <ac:spMkLst>
              <pc:docMk/>
              <pc:sldMasterMk cId="0" sldId="2147483648"/>
              <pc:sldLayoutMk cId="2432108199" sldId="2147483650"/>
              <ac:spMk id="6" creationId="{0575D8D3-740A-4999-9A65-33181369DED3}"/>
            </ac:spMkLst>
          </pc:spChg>
          <pc:spChg chg="add mod">
            <ac:chgData name="Juan Marcos Fustero" userId="cac871cd91e1ddbe" providerId="LiveId" clId="{A0FB0396-107E-4609-8E6D-A6A44BFEAAA3}" dt="2022-03-12T20:32:41.992" v="127" actId="255"/>
            <ac:spMkLst>
              <pc:docMk/>
              <pc:sldMasterMk cId="0" sldId="2147483648"/>
              <pc:sldLayoutMk cId="2432108199" sldId="2147483650"/>
              <ac:spMk id="7" creationId="{6F1AFAED-7DE0-4231-9094-9D4AFE41F0AF}"/>
            </ac:spMkLst>
          </pc:spChg>
        </pc:sldLayoutChg>
        <pc:sldLayoutChg chg="modSp">
          <pc:chgData name="Juan Marcos Fustero" userId="cac871cd91e1ddbe" providerId="LiveId" clId="{A0FB0396-107E-4609-8E6D-A6A44BFEAAA3}" dt="2022-03-12T20:28:35.118" v="47"/>
          <pc:sldLayoutMkLst>
            <pc:docMk/>
            <pc:sldMasterMk cId="0" sldId="2147483648"/>
            <pc:sldLayoutMk cId="4120372477" sldId="2147483651"/>
          </pc:sldLayoutMkLst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4120372477" sldId="2147483651"/>
              <ac:spMk id="2" creationId="{00000000-0000-0000-0000-000000000000}"/>
            </ac:spMkLst>
          </pc:spChg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4120372477" sldId="2147483651"/>
              <ac:spMk id="3" creationId="{00000000-0000-0000-0000-000000000000}"/>
            </ac:spMkLst>
          </pc:spChg>
        </pc:sldLayoutChg>
        <pc:sldLayoutChg chg="modSp">
          <pc:chgData name="Juan Marcos Fustero" userId="cac871cd91e1ddbe" providerId="LiveId" clId="{A0FB0396-107E-4609-8E6D-A6A44BFEAAA3}" dt="2022-03-12T20:28:35.118" v="47"/>
          <pc:sldLayoutMkLst>
            <pc:docMk/>
            <pc:sldMasterMk cId="0" sldId="2147483648"/>
            <pc:sldLayoutMk cId="183931815" sldId="2147483652"/>
          </pc:sldLayoutMkLst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183931815" sldId="2147483652"/>
              <ac:spMk id="3" creationId="{00000000-0000-0000-0000-000000000000}"/>
            </ac:spMkLst>
          </pc:spChg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183931815" sldId="2147483652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A0FB0396-107E-4609-8E6D-A6A44BFEAAA3}" dt="2022-03-12T20:28:35.118" v="47"/>
          <pc:sldLayoutMkLst>
            <pc:docMk/>
            <pc:sldMasterMk cId="0" sldId="2147483648"/>
            <pc:sldLayoutMk cId="1043869684" sldId="2147483653"/>
          </pc:sldLayoutMkLst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1043869684" sldId="2147483653"/>
              <ac:spMk id="3" creationId="{00000000-0000-0000-0000-000000000000}"/>
            </ac:spMkLst>
          </pc:spChg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1043869684" sldId="2147483653"/>
              <ac:spMk id="4" creationId="{00000000-0000-0000-0000-000000000000}"/>
            </ac:spMkLst>
          </pc:spChg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1043869684" sldId="2147483653"/>
              <ac:spMk id="5" creationId="{00000000-0000-0000-0000-000000000000}"/>
            </ac:spMkLst>
          </pc:spChg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1043869684" sldId="2147483653"/>
              <ac:spMk id="6" creationId="{00000000-0000-0000-0000-000000000000}"/>
            </ac:spMkLst>
          </pc:spChg>
        </pc:sldLayoutChg>
        <pc:sldLayoutChg chg="modSp">
          <pc:chgData name="Juan Marcos Fustero" userId="cac871cd91e1ddbe" providerId="LiveId" clId="{A0FB0396-107E-4609-8E6D-A6A44BFEAAA3}" dt="2022-03-12T20:28:35.118" v="47"/>
          <pc:sldLayoutMkLst>
            <pc:docMk/>
            <pc:sldMasterMk cId="0" sldId="2147483648"/>
            <pc:sldLayoutMk cId="128245725" sldId="2147483656"/>
          </pc:sldLayoutMkLst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128245725" sldId="2147483656"/>
              <ac:spMk id="2" creationId="{00000000-0000-0000-0000-000000000000}"/>
            </ac:spMkLst>
          </pc:spChg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128245725" sldId="2147483656"/>
              <ac:spMk id="3" creationId="{00000000-0000-0000-0000-000000000000}"/>
            </ac:spMkLst>
          </pc:spChg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128245725" sldId="2147483656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A0FB0396-107E-4609-8E6D-A6A44BFEAAA3}" dt="2022-03-12T20:28:35.118" v="47"/>
          <pc:sldLayoutMkLst>
            <pc:docMk/>
            <pc:sldMasterMk cId="0" sldId="2147483648"/>
            <pc:sldLayoutMk cId="3877545147" sldId="2147483657"/>
          </pc:sldLayoutMkLst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3877545147" sldId="2147483657"/>
              <ac:spMk id="2" creationId="{00000000-0000-0000-0000-000000000000}"/>
            </ac:spMkLst>
          </pc:spChg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3877545147" sldId="2147483657"/>
              <ac:spMk id="3" creationId="{00000000-0000-0000-0000-000000000000}"/>
            </ac:spMkLst>
          </pc:spChg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3877545147" sldId="2147483657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A0FB0396-107E-4609-8E6D-A6A44BFEAAA3}" dt="2022-03-12T20:28:35.118" v="47"/>
          <pc:sldLayoutMkLst>
            <pc:docMk/>
            <pc:sldMasterMk cId="0" sldId="2147483648"/>
            <pc:sldLayoutMk cId="825454580" sldId="2147483659"/>
          </pc:sldLayoutMkLst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825454580" sldId="2147483659"/>
              <ac:spMk id="2" creationId="{00000000-0000-0000-0000-000000000000}"/>
            </ac:spMkLst>
          </pc:spChg>
          <pc:spChg chg="mod">
            <ac:chgData name="Juan Marcos Fustero" userId="cac871cd91e1ddbe" providerId="LiveId" clId="{A0FB0396-107E-4609-8E6D-A6A44BFEAAA3}" dt="2022-03-12T20:28:35.118" v="47"/>
            <ac:spMkLst>
              <pc:docMk/>
              <pc:sldMasterMk cId="0" sldId="2147483648"/>
              <pc:sldLayoutMk cId="825454580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4DF864-66DF-4FB3-8078-FC3D3EE0B5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283C49-CE93-45D5-B3D6-837796C68F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F6B355-0F2C-4716-B288-36A684ACE8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574167-3211-4A31-93CA-734A73E8F94F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308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F9EBD7-E1D4-4B33-BC83-B5C3B1801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C0D078-681B-4729-B16B-42A76437E9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A77122-24F5-4BB0-8069-BFC493F49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D746B4-69BE-402F-95A6-F7EC0EC5D2E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01110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80060C-4449-40A2-8EA5-17836DDFFB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0DDBCD-26C2-437B-932F-8709666208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56FD90-CD37-4CB5-9976-915A6F1819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35CE2-38C7-42FA-869E-FC5B5EC9B23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25454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6F1AFAED-7DE0-4231-9094-9D4AFE41F0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32656"/>
            <a:ext cx="12192000" cy="5293444"/>
          </a:xfrm>
        </p:spPr>
        <p:txBody>
          <a:bodyPr/>
          <a:lstStyle>
            <a:lvl1pPr>
              <a:defRPr sz="60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fue tu mano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Quien las estrellas colocó</a:t>
            </a:r>
          </a:p>
        </p:txBody>
      </p:sp>
    </p:spTree>
    <p:extLst>
      <p:ext uri="{BB962C8B-B14F-4D97-AF65-F5344CB8AC3E}">
        <p14:creationId xmlns:p14="http://schemas.microsoft.com/office/powerpoint/2010/main" val="2432108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AFCC8B-CA9E-488C-B419-279C7A8B9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BC8D9A-51F0-401E-A5AE-0C084DD916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54DCAC-9923-41A3-96BE-73C4E877DD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115516-87CD-45B1-B4D0-4563F8823892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12037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0C2D03-E638-4115-849C-35181DE581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48AD16-486C-4F18-8EF2-7BFCE90F9F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E2F0D4-9ADA-4079-AAE7-B8FD32A9B8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B29E03-5A12-4683-ADED-45278943699A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3931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E4FDFDF-8E9A-4744-98D5-EA1656C3FC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F0D8F66-05CB-4D81-AA1F-F3A0E54D9F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1A44088-7FA1-4AB4-BA6E-82571AB042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F7E55-287C-439D-A96F-FA6618E1267F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4386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CE59EF-3AD7-4CB1-AD37-BF5BFE1578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F4264CE-0254-441D-A934-9985B7B8B8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C1252DA-4502-4894-B8D4-CDB6420230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716620-5DB0-42AF-91E1-3C16E5A37484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524619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F0A9009-DBAD-4271-928A-14236B30C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2A11618-835F-440D-9D39-236D07A2DA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6280392-1286-46E7-987D-5E62B2A532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40EE6A-10EC-49E7-92A2-36BF6AD1B10B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561382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ADA9D7-D82D-4A9E-9AF3-52FE92CB85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CC8E1A-B0EF-45D8-B70C-32F609800E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CEDCE1-BFF0-43BD-97FE-C8B4ACDCDC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5C5DB0-3582-4F12-9ACA-E5EF7241CADA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28245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0D24CC-44DE-4D2C-851A-7301F287E3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812509-BBEA-4AB4-AC1E-FCAC14A0A2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C4675A-D696-43BA-8DA0-C77B4687AE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2537CA-42A2-4318-8455-03D8DDEA4FC9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7754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D6ECE0F-B61C-4320-BDD0-6037680665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0B0E04C-0483-45C4-ADBE-BEDC696A59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7EB8F92-FA1D-43E9-A77F-E39EBDB4E6F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CE9F7B8-3714-41D9-BAA3-4B88AB8D589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12399BF-4E1D-4405-8818-7DB7584583A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E4AA711-7587-47AA-BF03-2C303CEB0C4A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51C63294-1616-456A-8C68-898C42EFFE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82278"/>
            <a:ext cx="12192000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Dios, fuiste tú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Quien creó los cielos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DF1BF06-4B1E-40B0-84DC-885B968AC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782278"/>
            <a:ext cx="12192000" cy="5293444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51C63294-1616-456A-8C68-898C42EFFE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82278"/>
            <a:ext cx="12192000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fue tu mano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Quien las estrellas colocó</a:t>
            </a:r>
          </a:p>
        </p:txBody>
      </p:sp>
    </p:spTree>
    <p:extLst>
      <p:ext uri="{BB962C8B-B14F-4D97-AF65-F5344CB8AC3E}">
        <p14:creationId xmlns:p14="http://schemas.microsoft.com/office/powerpoint/2010/main" val="2544054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026E559-227E-4154-9883-FD63AC80F7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82278"/>
            <a:ext cx="12192000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Señor, fue tu voz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Quien creó la mañana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026E559-227E-4154-9883-FD63AC80F7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82278"/>
            <a:ext cx="12192000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Olas y océanos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Se postran ante ti, Señor</a:t>
            </a:r>
          </a:p>
        </p:txBody>
      </p:sp>
    </p:spTree>
    <p:extLst>
      <p:ext uri="{BB962C8B-B14F-4D97-AF65-F5344CB8AC3E}">
        <p14:creationId xmlns:p14="http://schemas.microsoft.com/office/powerpoint/2010/main" val="2875378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6B776FB-85C0-48B5-8BE2-A1880297FD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82278"/>
            <a:ext cx="12192000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Dios, quién soy yo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Comparado a tu gloria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6B776FB-85C0-48B5-8BE2-A1880297FD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82278"/>
            <a:ext cx="12192000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Dios, quién soy yo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Comparado a tu majestad</a:t>
            </a:r>
          </a:p>
        </p:txBody>
      </p:sp>
    </p:spTree>
    <p:extLst>
      <p:ext uri="{BB962C8B-B14F-4D97-AF65-F5344CB8AC3E}">
        <p14:creationId xmlns:p14="http://schemas.microsoft.com/office/powerpoint/2010/main" val="2439033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B9F0BBD-2FEC-44FC-B0A3-147D147E68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82278"/>
            <a:ext cx="12192000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Soy tu escogido, tu creación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me quieres como soy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B9F0BBD-2FEC-44FC-B0A3-147D147E68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82278"/>
            <a:ext cx="12192000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6000" dirty="0">
                <a:solidFill>
                  <a:schemeClr val="bg1"/>
                </a:solidFill>
              </a:rPr>
              <a:t>Me llamas hijo y no te avergüenzas</a:t>
            </a:r>
          </a:p>
          <a:p>
            <a:pPr algn="ctr" eaLnBrk="1" hangingPunct="1">
              <a:buFontTx/>
              <a:buNone/>
            </a:pPr>
            <a:r>
              <a:rPr lang="es-ES" altLang="en-US" sz="6000" dirty="0">
                <a:solidFill>
                  <a:schemeClr val="bg1"/>
                </a:solidFill>
              </a:rPr>
              <a:t>De decir que tuyo soy</a:t>
            </a:r>
            <a:endParaRPr lang="es-ES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077019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5D61398-5467-429A-90BB-5A6A2B4BE5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82278"/>
            <a:ext cx="12192000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soy tu amado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soy tu amado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83</Words>
  <Application>Microsoft Office PowerPoint</Application>
  <PresentationFormat>Panorámica</PresentationFormat>
  <Paragraphs>18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Mac 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Leopard</dc:creator>
  <cp:lastModifiedBy>Sergio Fustero Carreras</cp:lastModifiedBy>
  <cp:revision>33</cp:revision>
  <dcterms:created xsi:type="dcterms:W3CDTF">2009-05-21T19:32:38Z</dcterms:created>
  <dcterms:modified xsi:type="dcterms:W3CDTF">2022-04-25T09:32:37Z</dcterms:modified>
</cp:coreProperties>
</file>