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79" r:id="rId3"/>
    <p:sldId id="260" r:id="rId4"/>
    <p:sldId id="280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8E595-4044-48AD-BA00-919BFDCF5DA4}" v="20" dt="2022-03-12T20:34:56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1878E595-4044-48AD-BA00-919BFDCF5DA4}"/>
    <pc:docChg chg="custSel addSld delSld modSld modMainMaster">
      <pc:chgData name="Juan Marcos Fustero" userId="cac871cd91e1ddbe" providerId="LiveId" clId="{1878E595-4044-48AD-BA00-919BFDCF5DA4}" dt="2022-03-13T11:46:26.211" v="69" actId="2890"/>
      <pc:docMkLst>
        <pc:docMk/>
      </pc:docMkLst>
      <pc:sldChg chg="modSp mod chgLayout">
        <pc:chgData name="Juan Marcos Fustero" userId="cac871cd91e1ddbe" providerId="LiveId" clId="{1878E595-4044-48AD-BA00-919BFDCF5DA4}" dt="2022-03-13T11:45:37.134" v="39" actId="20577"/>
        <pc:sldMkLst>
          <pc:docMk/>
          <pc:sldMk cId="0" sldId="257"/>
        </pc:sldMkLst>
        <pc:spChg chg="mod ord">
          <ac:chgData name="Juan Marcos Fustero" userId="cac871cd91e1ddbe" providerId="LiveId" clId="{1878E595-4044-48AD-BA00-919BFDCF5DA4}" dt="2022-03-13T11:45:37.134" v="39" actId="20577"/>
          <ac:spMkLst>
            <pc:docMk/>
            <pc:sldMk cId="0" sldId="257"/>
            <ac:spMk id="2050" creationId="{D8FFDFE7-8F6A-4902-9EF8-96020A3F2DBF}"/>
          </ac:spMkLst>
        </pc:spChg>
      </pc:sldChg>
      <pc:sldChg chg="modSp mod chgLayout">
        <pc:chgData name="Juan Marcos Fustero" userId="cac871cd91e1ddbe" providerId="LiveId" clId="{1878E595-4044-48AD-BA00-919BFDCF5DA4}" dt="2022-03-13T11:45:51.094" v="44" actId="6549"/>
        <pc:sldMkLst>
          <pc:docMk/>
          <pc:sldMk cId="0" sldId="260"/>
        </pc:sldMkLst>
        <pc:spChg chg="mod ord">
          <ac:chgData name="Juan Marcos Fustero" userId="cac871cd91e1ddbe" providerId="LiveId" clId="{1878E595-4044-48AD-BA00-919BFDCF5DA4}" dt="2022-03-13T11:45:51.094" v="44" actId="6549"/>
          <ac:spMkLst>
            <pc:docMk/>
            <pc:sldMk cId="0" sldId="260"/>
            <ac:spMk id="3074" creationId="{16BD9CC3-BAF9-4B1B-934B-72A1AE838934}"/>
          </ac:spMkLst>
        </pc:spChg>
      </pc:sldChg>
      <pc:sldChg chg="addSp modSp mod chgLayout">
        <pc:chgData name="Juan Marcos Fustero" userId="cac871cd91e1ddbe" providerId="LiveId" clId="{1878E595-4044-48AD-BA00-919BFDCF5DA4}" dt="2022-03-12T20:36:06.805" v="36" actId="700"/>
        <pc:sldMkLst>
          <pc:docMk/>
          <pc:sldMk cId="0" sldId="267"/>
        </pc:sldMkLst>
        <pc:spChg chg="add mod">
          <ac:chgData name="Juan Marcos Fustero" userId="cac871cd91e1ddbe" providerId="LiveId" clId="{1878E595-4044-48AD-BA00-919BFDCF5DA4}" dt="2022-03-12T20:36:06.805" v="36" actId="700"/>
          <ac:spMkLst>
            <pc:docMk/>
            <pc:sldMk cId="0" sldId="267"/>
            <ac:spMk id="2" creationId="{236351F5-40A7-4C4D-809A-BD43933F7554}"/>
          </ac:spMkLst>
        </pc:spChg>
      </pc:sldChg>
      <pc:sldChg chg="modSp mod chgLayout">
        <pc:chgData name="Juan Marcos Fustero" userId="cac871cd91e1ddbe" providerId="LiveId" clId="{1878E595-4044-48AD-BA00-919BFDCF5DA4}" dt="2022-03-13T11:46:09.486" v="58" actId="20577"/>
        <pc:sldMkLst>
          <pc:docMk/>
          <pc:sldMk cId="0" sldId="274"/>
        </pc:sldMkLst>
        <pc:spChg chg="mod ord">
          <ac:chgData name="Juan Marcos Fustero" userId="cac871cd91e1ddbe" providerId="LiveId" clId="{1878E595-4044-48AD-BA00-919BFDCF5DA4}" dt="2022-03-13T11:46:09.486" v="58" actId="20577"/>
          <ac:spMkLst>
            <pc:docMk/>
            <pc:sldMk cId="0" sldId="274"/>
            <ac:spMk id="4098" creationId="{3B17243D-B691-4D82-83CE-E1708756513C}"/>
          </ac:spMkLst>
        </pc:spChg>
      </pc:sldChg>
      <pc:sldChg chg="modSp del mod chgLayout">
        <pc:chgData name="Juan Marcos Fustero" userId="cac871cd91e1ddbe" providerId="LiveId" clId="{1878E595-4044-48AD-BA00-919BFDCF5DA4}" dt="2022-03-13T11:46:22.711" v="68" actId="47"/>
        <pc:sldMkLst>
          <pc:docMk/>
          <pc:sldMk cId="0" sldId="275"/>
        </pc:sldMkLst>
        <pc:spChg chg="mod ord">
          <ac:chgData name="Juan Marcos Fustero" userId="cac871cd91e1ddbe" providerId="LiveId" clId="{1878E595-4044-48AD-BA00-919BFDCF5DA4}" dt="2022-03-12T20:36:06.805" v="36" actId="700"/>
          <ac:spMkLst>
            <pc:docMk/>
            <pc:sldMk cId="0" sldId="275"/>
            <ac:spMk id="5122" creationId="{619C71E9-BE2E-4EB9-AA0D-24ADE9D8F075}"/>
          </ac:spMkLst>
        </pc:spChg>
      </pc:sldChg>
      <pc:sldChg chg="modSp del mod chgLayout">
        <pc:chgData name="Juan Marcos Fustero" userId="cac871cd91e1ddbe" providerId="LiveId" clId="{1878E595-4044-48AD-BA00-919BFDCF5DA4}" dt="2022-03-13T11:46:22.711" v="68" actId="47"/>
        <pc:sldMkLst>
          <pc:docMk/>
          <pc:sldMk cId="0" sldId="276"/>
        </pc:sldMkLst>
        <pc:spChg chg="mod ord">
          <ac:chgData name="Juan Marcos Fustero" userId="cac871cd91e1ddbe" providerId="LiveId" clId="{1878E595-4044-48AD-BA00-919BFDCF5DA4}" dt="2022-03-12T20:36:06.805" v="36" actId="700"/>
          <ac:spMkLst>
            <pc:docMk/>
            <pc:sldMk cId="0" sldId="276"/>
            <ac:spMk id="6146" creationId="{423687F9-C8E3-4856-AC54-A79BD3B98388}"/>
          </ac:spMkLst>
        </pc:spChg>
      </pc:sldChg>
      <pc:sldChg chg="modSp del mod chgLayout">
        <pc:chgData name="Juan Marcos Fustero" userId="cac871cd91e1ddbe" providerId="LiveId" clId="{1878E595-4044-48AD-BA00-919BFDCF5DA4}" dt="2022-03-13T11:46:22.711" v="68" actId="47"/>
        <pc:sldMkLst>
          <pc:docMk/>
          <pc:sldMk cId="0" sldId="278"/>
        </pc:sldMkLst>
        <pc:spChg chg="mod ord">
          <ac:chgData name="Juan Marcos Fustero" userId="cac871cd91e1ddbe" providerId="LiveId" clId="{1878E595-4044-48AD-BA00-919BFDCF5DA4}" dt="2022-03-12T20:36:06.805" v="36" actId="700"/>
          <ac:spMkLst>
            <pc:docMk/>
            <pc:sldMk cId="0" sldId="278"/>
            <ac:spMk id="7170" creationId="{EAEAB323-01D8-436C-8EFA-E6F5572A4DFB}"/>
          </ac:spMkLst>
        </pc:spChg>
      </pc:sldChg>
      <pc:sldChg chg="modSp add mod">
        <pc:chgData name="Juan Marcos Fustero" userId="cac871cd91e1ddbe" providerId="LiveId" clId="{1878E595-4044-48AD-BA00-919BFDCF5DA4}" dt="2022-03-13T11:45:39.990" v="41" actId="20577"/>
        <pc:sldMkLst>
          <pc:docMk/>
          <pc:sldMk cId="1495102682" sldId="279"/>
        </pc:sldMkLst>
        <pc:spChg chg="mod">
          <ac:chgData name="Juan Marcos Fustero" userId="cac871cd91e1ddbe" providerId="LiveId" clId="{1878E595-4044-48AD-BA00-919BFDCF5DA4}" dt="2022-03-13T11:45:39.990" v="41" actId="20577"/>
          <ac:spMkLst>
            <pc:docMk/>
            <pc:sldMk cId="1495102682" sldId="279"/>
            <ac:spMk id="2050" creationId="{D8FFDFE7-8F6A-4902-9EF8-96020A3F2DBF}"/>
          </ac:spMkLst>
        </pc:spChg>
      </pc:sldChg>
      <pc:sldChg chg="modSp add mod">
        <pc:chgData name="Juan Marcos Fustero" userId="cac871cd91e1ddbe" providerId="LiveId" clId="{1878E595-4044-48AD-BA00-919BFDCF5DA4}" dt="2022-03-13T11:45:58.061" v="50" actId="20577"/>
        <pc:sldMkLst>
          <pc:docMk/>
          <pc:sldMk cId="1083442288" sldId="280"/>
        </pc:sldMkLst>
        <pc:spChg chg="mod">
          <ac:chgData name="Juan Marcos Fustero" userId="cac871cd91e1ddbe" providerId="LiveId" clId="{1878E595-4044-48AD-BA00-919BFDCF5DA4}" dt="2022-03-13T11:45:58.061" v="50" actId="20577"/>
          <ac:spMkLst>
            <pc:docMk/>
            <pc:sldMk cId="1083442288" sldId="280"/>
            <ac:spMk id="3074" creationId="{16BD9CC3-BAF9-4B1B-934B-72A1AE838934}"/>
          </ac:spMkLst>
        </pc:spChg>
      </pc:sldChg>
      <pc:sldChg chg="modSp add mod">
        <pc:chgData name="Juan Marcos Fustero" userId="cac871cd91e1ddbe" providerId="LiveId" clId="{1878E595-4044-48AD-BA00-919BFDCF5DA4}" dt="2022-03-13T11:46:16.390" v="67" actId="20577"/>
        <pc:sldMkLst>
          <pc:docMk/>
          <pc:sldMk cId="4219056090" sldId="281"/>
        </pc:sldMkLst>
        <pc:spChg chg="mod">
          <ac:chgData name="Juan Marcos Fustero" userId="cac871cd91e1ddbe" providerId="LiveId" clId="{1878E595-4044-48AD-BA00-919BFDCF5DA4}" dt="2022-03-13T11:46:16.390" v="67" actId="20577"/>
          <ac:spMkLst>
            <pc:docMk/>
            <pc:sldMk cId="4219056090" sldId="281"/>
            <ac:spMk id="4098" creationId="{3B17243D-B691-4D82-83CE-E1708756513C}"/>
          </ac:spMkLst>
        </pc:spChg>
      </pc:sldChg>
      <pc:sldChg chg="add">
        <pc:chgData name="Juan Marcos Fustero" userId="cac871cd91e1ddbe" providerId="LiveId" clId="{1878E595-4044-48AD-BA00-919BFDCF5DA4}" dt="2022-03-13T11:46:26.211" v="69" actId="2890"/>
        <pc:sldMkLst>
          <pc:docMk/>
          <pc:sldMk cId="707940301" sldId="282"/>
        </pc:sldMkLst>
      </pc:sldChg>
      <pc:sldChg chg="add replId">
        <pc:chgData name="Juan Marcos Fustero" userId="cac871cd91e1ddbe" providerId="LiveId" clId="{1878E595-4044-48AD-BA00-919BFDCF5DA4}" dt="2022-03-13T11:46:26.211" v="69" actId="2890"/>
        <pc:sldMkLst>
          <pc:docMk/>
          <pc:sldMk cId="4192496439" sldId="283"/>
        </pc:sldMkLst>
      </pc:sldChg>
      <pc:sldChg chg="add replId">
        <pc:chgData name="Juan Marcos Fustero" userId="cac871cd91e1ddbe" providerId="LiveId" clId="{1878E595-4044-48AD-BA00-919BFDCF5DA4}" dt="2022-03-13T11:46:26.211" v="69" actId="2890"/>
        <pc:sldMkLst>
          <pc:docMk/>
          <pc:sldMk cId="3718278833" sldId="284"/>
        </pc:sldMkLst>
      </pc:sldChg>
      <pc:sldChg chg="add replId">
        <pc:chgData name="Juan Marcos Fustero" userId="cac871cd91e1ddbe" providerId="LiveId" clId="{1878E595-4044-48AD-BA00-919BFDCF5DA4}" dt="2022-03-13T11:46:26.211" v="69" actId="2890"/>
        <pc:sldMkLst>
          <pc:docMk/>
          <pc:sldMk cId="4055460520" sldId="285"/>
        </pc:sldMkLst>
      </pc:sldChg>
      <pc:sldChg chg="add replId">
        <pc:chgData name="Juan Marcos Fustero" userId="cac871cd91e1ddbe" providerId="LiveId" clId="{1878E595-4044-48AD-BA00-919BFDCF5DA4}" dt="2022-03-13T11:46:26.211" v="69" actId="2890"/>
        <pc:sldMkLst>
          <pc:docMk/>
          <pc:sldMk cId="3864399354" sldId="286"/>
        </pc:sldMkLst>
      </pc:sldChg>
      <pc:sldChg chg="add replId">
        <pc:chgData name="Juan Marcos Fustero" userId="cac871cd91e1ddbe" providerId="LiveId" clId="{1878E595-4044-48AD-BA00-919BFDCF5DA4}" dt="2022-03-13T11:46:26.211" v="69" actId="2890"/>
        <pc:sldMkLst>
          <pc:docMk/>
          <pc:sldMk cId="3135577594" sldId="287"/>
        </pc:sldMkLst>
      </pc:sldChg>
      <pc:sldMasterChg chg="modSp modSldLayout">
        <pc:chgData name="Juan Marcos Fustero" userId="cac871cd91e1ddbe" providerId="LiveId" clId="{1878E595-4044-48AD-BA00-919BFDCF5DA4}" dt="2022-03-12T20:34:56.255" v="35" actId="255"/>
        <pc:sldMasterMkLst>
          <pc:docMk/>
          <pc:sldMasterMk cId="0" sldId="2147483648"/>
        </pc:sldMasterMkLst>
        <pc:spChg chg="mod">
          <ac:chgData name="Juan Marcos Fustero" userId="cac871cd91e1ddbe" providerId="LiveId" clId="{1878E595-4044-48AD-BA00-919BFDCF5DA4}" dt="2022-03-12T20:34:30.231" v="16"/>
          <ac:spMkLst>
            <pc:docMk/>
            <pc:sldMasterMk cId="0" sldId="2147483648"/>
            <ac:spMk id="1026" creationId="{FF6F6220-8C7A-416A-BDB9-547061381585}"/>
          </ac:spMkLst>
        </pc:spChg>
        <pc:spChg chg="mod">
          <ac:chgData name="Juan Marcos Fustero" userId="cac871cd91e1ddbe" providerId="LiveId" clId="{1878E595-4044-48AD-BA00-919BFDCF5DA4}" dt="2022-03-12T20:34:30.231" v="16"/>
          <ac:spMkLst>
            <pc:docMk/>
            <pc:sldMasterMk cId="0" sldId="2147483648"/>
            <ac:spMk id="1027" creationId="{AD9FBA98-F24A-4F3F-AE9D-B0BF6930FF7C}"/>
          </ac:spMkLst>
        </pc:spChg>
        <pc:spChg chg="mod">
          <ac:chgData name="Juan Marcos Fustero" userId="cac871cd91e1ddbe" providerId="LiveId" clId="{1878E595-4044-48AD-BA00-919BFDCF5DA4}" dt="2022-03-12T20:34:30.231" v="16"/>
          <ac:spMkLst>
            <pc:docMk/>
            <pc:sldMasterMk cId="0" sldId="2147483648"/>
            <ac:spMk id="1028" creationId="{3C2F76C9-C5B8-4291-842B-31E7AFA49640}"/>
          </ac:spMkLst>
        </pc:spChg>
        <pc:spChg chg="mod">
          <ac:chgData name="Juan Marcos Fustero" userId="cac871cd91e1ddbe" providerId="LiveId" clId="{1878E595-4044-48AD-BA00-919BFDCF5DA4}" dt="2022-03-12T20:34:30.231" v="16"/>
          <ac:spMkLst>
            <pc:docMk/>
            <pc:sldMasterMk cId="0" sldId="2147483648"/>
            <ac:spMk id="1029" creationId="{698FD333-3FAA-4A89-AE3C-4D378677F08A}"/>
          </ac:spMkLst>
        </pc:spChg>
        <pc:spChg chg="mod">
          <ac:chgData name="Juan Marcos Fustero" userId="cac871cd91e1ddbe" providerId="LiveId" clId="{1878E595-4044-48AD-BA00-919BFDCF5DA4}" dt="2022-03-12T20:34:30.231" v="16"/>
          <ac:spMkLst>
            <pc:docMk/>
            <pc:sldMasterMk cId="0" sldId="2147483648"/>
            <ac:spMk id="1030" creationId="{B7CE2BE5-18E9-416D-A783-075C48D6FEF7}"/>
          </ac:spMkLst>
        </pc:sp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3101167196" sldId="2147483649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3101167196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3101167196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1878E595-4044-48AD-BA00-919BFDCF5DA4}" dt="2022-03-12T20:34:56.255" v="35" actId="255"/>
          <pc:sldLayoutMkLst>
            <pc:docMk/>
            <pc:sldMasterMk cId="0" sldId="2147483648"/>
            <pc:sldLayoutMk cId="1100010067" sldId="2147483650"/>
          </pc:sldLayoutMkLst>
          <pc:spChg chg="del">
            <ac:chgData name="Juan Marcos Fustero" userId="cac871cd91e1ddbe" providerId="LiveId" clId="{1878E595-4044-48AD-BA00-919BFDCF5DA4}" dt="2022-03-12T20:34:45.974" v="29" actId="478"/>
            <ac:spMkLst>
              <pc:docMk/>
              <pc:sldMasterMk cId="0" sldId="2147483648"/>
              <pc:sldLayoutMk cId="1100010067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1878E595-4044-48AD-BA00-919BFDCF5DA4}" dt="2022-03-12T20:34:45.974" v="29" actId="478"/>
            <ac:spMkLst>
              <pc:docMk/>
              <pc:sldMasterMk cId="0" sldId="2147483648"/>
              <pc:sldLayoutMk cId="1100010067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1878E595-4044-48AD-BA00-919BFDCF5DA4}" dt="2022-03-12T20:34:45.974" v="29" actId="478"/>
            <ac:spMkLst>
              <pc:docMk/>
              <pc:sldMasterMk cId="0" sldId="2147483648"/>
              <pc:sldLayoutMk cId="1100010067" sldId="2147483650"/>
              <ac:spMk id="4" creationId="{7D7A16AE-57F0-4F90-9642-6AC49F4BB8A4}"/>
            </ac:spMkLst>
          </pc:spChg>
          <pc:spChg chg="del">
            <ac:chgData name="Juan Marcos Fustero" userId="cac871cd91e1ddbe" providerId="LiveId" clId="{1878E595-4044-48AD-BA00-919BFDCF5DA4}" dt="2022-03-12T20:34:45.974" v="29" actId="478"/>
            <ac:spMkLst>
              <pc:docMk/>
              <pc:sldMasterMk cId="0" sldId="2147483648"/>
              <pc:sldLayoutMk cId="1100010067" sldId="2147483650"/>
              <ac:spMk id="5" creationId="{80288097-D9FF-40C4-AC1A-80492443DA8F}"/>
            </ac:spMkLst>
          </pc:spChg>
          <pc:spChg chg="del">
            <ac:chgData name="Juan Marcos Fustero" userId="cac871cd91e1ddbe" providerId="LiveId" clId="{1878E595-4044-48AD-BA00-919BFDCF5DA4}" dt="2022-03-12T20:34:45.974" v="29" actId="478"/>
            <ac:spMkLst>
              <pc:docMk/>
              <pc:sldMasterMk cId="0" sldId="2147483648"/>
              <pc:sldLayoutMk cId="1100010067" sldId="2147483650"/>
              <ac:spMk id="6" creationId="{9CC8BC83-5359-47D3-93C1-9701852C7A23}"/>
            </ac:spMkLst>
          </pc:spChg>
          <pc:spChg chg="add mod">
            <ac:chgData name="Juan Marcos Fustero" userId="cac871cd91e1ddbe" providerId="LiveId" clId="{1878E595-4044-48AD-BA00-919BFDCF5DA4}" dt="2022-03-12T20:34:56.255" v="35" actId="255"/>
            <ac:spMkLst>
              <pc:docMk/>
              <pc:sldMasterMk cId="0" sldId="2147483648"/>
              <pc:sldLayoutMk cId="1100010067" sldId="2147483650"/>
              <ac:spMk id="7" creationId="{B2D54506-D34F-40E5-A726-AD2BAE15C91A}"/>
            </ac:spMkLst>
          </pc:spChg>
        </pc:sldLayout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4127505839" sldId="2147483651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4127505839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4127505839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3970710775" sldId="2147483652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3970710775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3970710775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2623194502" sldId="2147483653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2623194502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2623194502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2623194502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2623194502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1215142992" sldId="2147483656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1215142992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1215142992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1215142992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113921320" sldId="2147483657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113921320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113921320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113921320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1878E595-4044-48AD-BA00-919BFDCF5DA4}" dt="2022-03-12T20:34:30.231" v="16"/>
          <pc:sldLayoutMkLst>
            <pc:docMk/>
            <pc:sldMasterMk cId="0" sldId="2147483648"/>
            <pc:sldLayoutMk cId="3802083453" sldId="2147483659"/>
          </pc:sldLayoutMkLst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3802083453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1878E595-4044-48AD-BA00-919BFDCF5DA4}" dt="2022-03-12T20:34:30.231" v="16"/>
            <ac:spMkLst>
              <pc:docMk/>
              <pc:sldMasterMk cId="0" sldId="2147483648"/>
              <pc:sldLayoutMk cId="3802083453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C0278A-AB0B-4133-827F-13A41B9C4F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14C3CC-FC3A-46D3-AA9B-DB91A04EEF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5F96CB-97FC-4081-80DD-38EB273BB2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9B7DD-58A9-4444-868D-0937EAF08D9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0116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8F65D0-7AF8-459B-B8D0-F5A3629598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D55B58-EA01-43C9-92E2-D4D776738F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0A0BF3-D5AF-4455-8106-9D7178345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2BB89-2647-4F9E-8F6F-81903733543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4491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D4013F-FEC8-4407-B57F-B33BB296C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3A5589-86A5-45B4-9D12-E8A210C155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8B295A-8831-4C2A-B6D2-EA8D165708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BFE44-65DA-49FD-BF76-98574D780C4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208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2D54506-D34F-40E5-A726-AD2BAE15C9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439067"/>
            <a:ext cx="11665295" cy="5510213"/>
          </a:xfrm>
        </p:spPr>
        <p:txBody>
          <a:bodyPr/>
          <a:lstStyle>
            <a:lvl1pPr>
              <a:defRPr sz="60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Necesario como el aire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Necesario como el sol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para mí</a:t>
            </a:r>
          </a:p>
          <a:p>
            <a:pPr algn="ctr" eaLnBrk="1" hangingPunct="1">
              <a:buFontTx/>
              <a:buNone/>
            </a:pPr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0001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30224E-DB25-4251-BC51-60A09CCA41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FB6E33-76D0-46C1-9D2F-2827D496DC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E61260-26CD-4B03-B7CC-24104EAB8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ED67AC-FF01-4860-9D89-A39DACC5897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2750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6ECA0-7E29-4B3C-9553-09011C23E6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D4D1F7-5AF9-4516-B1B8-E449EA008A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F7184E-0F68-4CE4-BF0F-4123D3B132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178FA-C842-4E62-8DF7-5C42FDA9E1E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7071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0E105E-4DED-450D-865C-4696390752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0DED15D-7578-4CDC-A5C1-19021E2BF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9E3AFB-EFA9-423A-BE7D-46DA5F217C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0E4BA-F194-431F-9057-7A178F5C952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2319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61344BA-EE77-48DB-BD5B-2451ECA5A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A98E8A-D21A-4717-943F-DB0F8C9EF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3F43696-FF8D-4DE1-83B6-85EF11FACD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36964-8708-40E9-A8C6-31CB51FF383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1391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1DFF1F6-E1AB-4880-BA63-09B0271CAE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D27DFD1-419F-4913-A3C2-74E5ECD6E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C30BD2-D167-4221-A314-E7C79368A0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562F0-E7FB-4869-92A5-E8CC2AE2D8B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8390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74127F-3B41-45D5-9D8D-65789D8F4D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EBF561-174D-42B7-9BC8-9FE2BC427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907EB6-D5D1-4A15-898E-5B7FB7ECFA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8DF838-F396-495A-A83E-D81D2843C1B9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1514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DD901-89BB-4229-A0C2-D3B587F574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F4225A-3A57-406E-A794-B544F476DA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73FA00-055F-4C0B-A733-72B5A0477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A55C4-BF19-4899-ADDC-E1C1C1A8AB16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392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F6F6220-8C7A-416A-BDB9-547061381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D9FBA98-F24A-4F3F-AE9D-B0BF6930FF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C2F76C9-C5B8-4291-842B-31E7AFA496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98FD333-3FAA-4A89-AE3C-4D378677F0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7CE2BE5-18E9-416D-A783-075C48D6FEF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B15220-8DD3-4CB9-B47E-9AEB96D41F97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8FFDFE7-8F6A-4902-9EF8-96020A3F2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Necesario como el aire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Necesario como el sol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BD9CC3-BAF9-4B1B-934B-72A1AE838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necesito, Jesús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4055460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B17243D-B691-4D82-83CE-E17087565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tú llenas mi ser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tú me das poder</a:t>
            </a:r>
          </a:p>
        </p:txBody>
      </p:sp>
    </p:spTree>
    <p:extLst>
      <p:ext uri="{BB962C8B-B14F-4D97-AF65-F5344CB8AC3E}">
        <p14:creationId xmlns:p14="http://schemas.microsoft.com/office/powerpoint/2010/main" val="3864399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B17243D-B691-4D82-83CE-E17087565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La energía para vivir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necesito, Jesús</a:t>
            </a:r>
          </a:p>
        </p:txBody>
      </p:sp>
    </p:spTree>
    <p:extLst>
      <p:ext uri="{BB962C8B-B14F-4D97-AF65-F5344CB8AC3E}">
        <p14:creationId xmlns:p14="http://schemas.microsoft.com/office/powerpoint/2010/main" val="3135577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6351F5-40A7-4C4D-809A-BD43933F7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8FFDFE7-8F6A-4902-9EF8-96020A3F2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Tú eres para mí</a:t>
            </a:r>
          </a:p>
        </p:txBody>
      </p:sp>
    </p:spTree>
    <p:extLst>
      <p:ext uri="{BB962C8B-B14F-4D97-AF65-F5344CB8AC3E}">
        <p14:creationId xmlns:p14="http://schemas.microsoft.com/office/powerpoint/2010/main" val="149510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BD9CC3-BAF9-4B1B-934B-72A1AE838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agua en el desierto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Un amigo en el dolor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BD9CC3-BAF9-4B1B-934B-72A1AE838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necesito, Jesús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108344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B17243D-B691-4D82-83CE-E17087565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tú llenas mi ser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tú me das poder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B17243D-B691-4D82-83CE-E17087565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La energía para vivir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necesito, Jesús</a:t>
            </a:r>
          </a:p>
        </p:txBody>
      </p:sp>
    </p:spTree>
    <p:extLst>
      <p:ext uri="{BB962C8B-B14F-4D97-AF65-F5344CB8AC3E}">
        <p14:creationId xmlns:p14="http://schemas.microsoft.com/office/powerpoint/2010/main" val="4219056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8FFDFE7-8F6A-4902-9EF8-96020A3F2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Necesario como el aire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Necesario como el sol</a:t>
            </a:r>
          </a:p>
        </p:txBody>
      </p:sp>
    </p:spTree>
    <p:extLst>
      <p:ext uri="{BB962C8B-B14F-4D97-AF65-F5344CB8AC3E}">
        <p14:creationId xmlns:p14="http://schemas.microsoft.com/office/powerpoint/2010/main" val="70794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8FFDFE7-8F6A-4902-9EF8-96020A3F2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Tú eres para mí</a:t>
            </a:r>
          </a:p>
        </p:txBody>
      </p:sp>
    </p:spTree>
    <p:extLst>
      <p:ext uri="{BB962C8B-B14F-4D97-AF65-F5344CB8AC3E}">
        <p14:creationId xmlns:p14="http://schemas.microsoft.com/office/powerpoint/2010/main" val="4192496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BD9CC3-BAF9-4B1B-934B-72A1AE838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5" cy="551021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agua en el desierto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Un amigo en el dolor</a:t>
            </a:r>
          </a:p>
        </p:txBody>
      </p:sp>
    </p:spTree>
    <p:extLst>
      <p:ext uri="{BB962C8B-B14F-4D97-AF65-F5344CB8AC3E}">
        <p14:creationId xmlns:p14="http://schemas.microsoft.com/office/powerpoint/2010/main" val="3718278833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88</Words>
  <Application>Microsoft Office PowerPoint</Application>
  <PresentationFormat>Panorámica</PresentationFormat>
  <Paragraphs>20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34</cp:revision>
  <dcterms:created xsi:type="dcterms:W3CDTF">2009-05-21T19:32:38Z</dcterms:created>
  <dcterms:modified xsi:type="dcterms:W3CDTF">2022-04-25T09:32:27Z</dcterms:modified>
</cp:coreProperties>
</file>