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74" r:id="rId3"/>
    <p:sldId id="275" r:id="rId4"/>
    <p:sldId id="276" r:id="rId5"/>
    <p:sldId id="286" r:id="rId6"/>
    <p:sldId id="277" r:id="rId7"/>
    <p:sldId id="280" r:id="rId8"/>
    <p:sldId id="283" r:id="rId9"/>
    <p:sldId id="287" r:id="rId10"/>
    <p:sldId id="288" r:id="rId11"/>
    <p:sldId id="281" r:id="rId12"/>
    <p:sldId id="289" r:id="rId13"/>
    <p:sldId id="290" r:id="rId14"/>
    <p:sldId id="267" r:id="rId15"/>
  </p:sldIdLst>
  <p:sldSz cx="12192000" cy="6858000"/>
  <p:notesSz cx="6858000" cy="9144000"/>
  <p:embeddedFontLst>
    <p:embeddedFont>
      <p:font typeface="Lemon/Milk" panose="020B0603050302020204" pitchFamily="34" charset="0"/>
      <p:regular r:id="rId16"/>
    </p:embeddedFont>
  </p:embeddedFontLst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9DA3FC-B807-4E12-9F38-432C6C3314AE}" v="44" dt="2022-03-13T11:49:37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709DA3FC-B807-4E12-9F38-432C6C3314AE}"/>
    <pc:docChg chg="undo custSel addSld delSld modSld modMainMaster">
      <pc:chgData name="Juan Marcos Fustero" userId="cac871cd91e1ddbe" providerId="LiveId" clId="{709DA3FC-B807-4E12-9F38-432C6C3314AE}" dt="2022-03-13T11:49:53.549" v="103" actId="20577"/>
      <pc:docMkLst>
        <pc:docMk/>
      </pc:docMkLst>
      <pc:sldChg chg="modSp mod chgLayout">
        <pc:chgData name="Juan Marcos Fustero" userId="cac871cd91e1ddbe" providerId="LiveId" clId="{709DA3FC-B807-4E12-9F38-432C6C3314AE}" dt="2022-03-13T11:48:53.274" v="77" actId="700"/>
        <pc:sldMkLst>
          <pc:docMk/>
          <pc:sldMk cId="0" sldId="257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57"/>
            <ac:spMk id="2050" creationId="{0590A1CB-9981-4121-B49B-6DF01C76F029}"/>
          </ac:spMkLst>
        </pc:spChg>
      </pc:sldChg>
      <pc:sldChg chg="addSp delSp modSp mod chgLayout">
        <pc:chgData name="Juan Marcos Fustero" userId="cac871cd91e1ddbe" providerId="LiveId" clId="{709DA3FC-B807-4E12-9F38-432C6C3314AE}" dt="2022-03-13T11:48:53.274" v="77" actId="700"/>
        <pc:sldMkLst>
          <pc:docMk/>
          <pc:sldMk cId="0" sldId="267"/>
        </pc:sldMkLst>
        <pc:spChg chg="add del mo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67"/>
            <ac:spMk id="2" creationId="{51850D83-DC50-413A-9E9D-C31E50527D66}"/>
          </ac:spMkLst>
        </pc:spChg>
        <pc:spChg chg="add 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67"/>
            <ac:spMk id="3" creationId="{611C7E64-9EDE-48EA-AC3E-360E398CBF7B}"/>
          </ac:spMkLst>
        </pc:spChg>
      </pc:sldChg>
      <pc:sldChg chg="modSp mod chgLayout">
        <pc:chgData name="Juan Marcos Fustero" userId="cac871cd91e1ddbe" providerId="LiveId" clId="{709DA3FC-B807-4E12-9F38-432C6C3314AE}" dt="2022-03-13T11:48:53.274" v="77" actId="700"/>
        <pc:sldMkLst>
          <pc:docMk/>
          <pc:sldMk cId="0" sldId="274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74"/>
            <ac:spMk id="3074" creationId="{62E863E7-B843-4E5A-9101-7C9E50FE1607}"/>
          </ac:spMkLst>
        </pc:spChg>
      </pc:sldChg>
      <pc:sldChg chg="modSp mod chgLayout">
        <pc:chgData name="Juan Marcos Fustero" userId="cac871cd91e1ddbe" providerId="LiveId" clId="{709DA3FC-B807-4E12-9F38-432C6C3314AE}" dt="2022-03-13T11:48:53.274" v="77" actId="700"/>
        <pc:sldMkLst>
          <pc:docMk/>
          <pc:sldMk cId="0" sldId="275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75"/>
            <ac:spMk id="4098" creationId="{D747361C-722E-486B-958B-2B665C855E57}"/>
          </ac:spMkLst>
        </pc:spChg>
      </pc:sldChg>
      <pc:sldChg chg="modSp mod chgLayout">
        <pc:chgData name="Juan Marcos Fustero" userId="cac871cd91e1ddbe" providerId="LiveId" clId="{709DA3FC-B807-4E12-9F38-432C6C3314AE}" dt="2022-03-13T11:48:53.274" v="77" actId="700"/>
        <pc:sldMkLst>
          <pc:docMk/>
          <pc:sldMk cId="0" sldId="276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76"/>
            <ac:spMk id="5122" creationId="{EF8248CD-009F-49BE-8077-66D14097A648}"/>
          </ac:spMkLst>
        </pc:spChg>
      </pc:sldChg>
      <pc:sldChg chg="modSp mod chgLayout">
        <pc:chgData name="Juan Marcos Fustero" userId="cac871cd91e1ddbe" providerId="LiveId" clId="{709DA3FC-B807-4E12-9F38-432C6C3314AE}" dt="2022-03-13T11:49:15.221" v="82" actId="255"/>
        <pc:sldMkLst>
          <pc:docMk/>
          <pc:sldMk cId="0" sldId="277"/>
        </pc:sldMkLst>
        <pc:spChg chg="mod ord">
          <ac:chgData name="Juan Marcos Fustero" userId="cac871cd91e1ddbe" providerId="LiveId" clId="{709DA3FC-B807-4E12-9F38-432C6C3314AE}" dt="2022-03-13T11:49:15.221" v="82" actId="255"/>
          <ac:spMkLst>
            <pc:docMk/>
            <pc:sldMk cId="0" sldId="277"/>
            <ac:spMk id="6146" creationId="{C919B107-15E6-4B85-9CAE-710045C49554}"/>
          </ac:spMkLst>
        </pc:spChg>
      </pc:sldChg>
      <pc:sldChg chg="modSp mod chgLayout">
        <pc:chgData name="Juan Marcos Fustero" userId="cac871cd91e1ddbe" providerId="LiveId" clId="{709DA3FC-B807-4E12-9F38-432C6C3314AE}" dt="2022-03-13T11:49:21.637" v="83" actId="255"/>
        <pc:sldMkLst>
          <pc:docMk/>
          <pc:sldMk cId="0" sldId="280"/>
        </pc:sldMkLst>
        <pc:spChg chg="mod ord">
          <ac:chgData name="Juan Marcos Fustero" userId="cac871cd91e1ddbe" providerId="LiveId" clId="{709DA3FC-B807-4E12-9F38-432C6C3314AE}" dt="2022-03-13T11:49:21.637" v="83" actId="255"/>
          <ac:spMkLst>
            <pc:docMk/>
            <pc:sldMk cId="0" sldId="280"/>
            <ac:spMk id="7170" creationId="{9FA72A24-88AD-4D42-BD97-716B1FB97D13}"/>
          </ac:spMkLst>
        </pc:spChg>
      </pc:sldChg>
      <pc:sldChg chg="modSp mod chgLayout">
        <pc:chgData name="Juan Marcos Fustero" userId="cac871cd91e1ddbe" providerId="LiveId" clId="{709DA3FC-B807-4E12-9F38-432C6C3314AE}" dt="2022-03-13T11:49:53.549" v="103" actId="20577"/>
        <pc:sldMkLst>
          <pc:docMk/>
          <pc:sldMk cId="0" sldId="281"/>
        </pc:sldMkLst>
        <pc:spChg chg="mod ord">
          <ac:chgData name="Juan Marcos Fustero" userId="cac871cd91e1ddbe" providerId="LiveId" clId="{709DA3FC-B807-4E12-9F38-432C6C3314AE}" dt="2022-03-13T11:49:53.549" v="103" actId="20577"/>
          <ac:spMkLst>
            <pc:docMk/>
            <pc:sldMk cId="0" sldId="281"/>
            <ac:spMk id="10242" creationId="{3B249D9D-B7EA-433E-B336-4D1BBBB1A857}"/>
          </ac:spMkLst>
        </pc:spChg>
      </pc:sldChg>
      <pc:sldChg chg="modSp mod chgLayout">
        <pc:chgData name="Juan Marcos Fustero" userId="cac871cd91e1ddbe" providerId="LiveId" clId="{709DA3FC-B807-4E12-9F38-432C6C3314AE}" dt="2022-03-13T11:49:27.605" v="85" actId="20577"/>
        <pc:sldMkLst>
          <pc:docMk/>
          <pc:sldMk cId="0" sldId="283"/>
        </pc:sldMkLst>
        <pc:spChg chg="mod ord">
          <ac:chgData name="Juan Marcos Fustero" userId="cac871cd91e1ddbe" providerId="LiveId" clId="{709DA3FC-B807-4E12-9F38-432C6C3314AE}" dt="2022-03-13T11:49:27.605" v="85" actId="20577"/>
          <ac:spMkLst>
            <pc:docMk/>
            <pc:sldMk cId="0" sldId="283"/>
            <ac:spMk id="8194" creationId="{72FCFD2E-E011-4CE3-A732-5B53FAD75B5A}"/>
          </ac:spMkLst>
        </pc:spChg>
      </pc:sldChg>
      <pc:sldChg chg="modSp del mod chgLayout">
        <pc:chgData name="Juan Marcos Fustero" userId="cac871cd91e1ddbe" providerId="LiveId" clId="{709DA3FC-B807-4E12-9F38-432C6C3314AE}" dt="2022-03-13T11:49:35.907" v="87" actId="47"/>
        <pc:sldMkLst>
          <pc:docMk/>
          <pc:sldMk cId="0" sldId="284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84"/>
            <ac:spMk id="9218" creationId="{F5F36C9E-D74E-4159-829F-94E03D017B87}"/>
          </ac:spMkLst>
        </pc:spChg>
      </pc:sldChg>
      <pc:sldChg chg="modSp del mod chgLayout">
        <pc:chgData name="Juan Marcos Fustero" userId="cac871cd91e1ddbe" providerId="LiveId" clId="{709DA3FC-B807-4E12-9F38-432C6C3314AE}" dt="2022-03-13T11:49:39.811" v="89" actId="47"/>
        <pc:sldMkLst>
          <pc:docMk/>
          <pc:sldMk cId="0" sldId="285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0" sldId="285"/>
            <ac:spMk id="11266" creationId="{B85BD960-265E-4D65-914A-4A684954C39C}"/>
          </ac:spMkLst>
        </pc:spChg>
      </pc:sldChg>
      <pc:sldChg chg="modSp add mod chgLayout">
        <pc:chgData name="Juan Marcos Fustero" userId="cac871cd91e1ddbe" providerId="LiveId" clId="{709DA3FC-B807-4E12-9F38-432C6C3314AE}" dt="2022-03-13T11:48:53.274" v="77" actId="700"/>
        <pc:sldMkLst>
          <pc:docMk/>
          <pc:sldMk cId="1396415095" sldId="286"/>
        </pc:sldMkLst>
        <pc:spChg chg="mod ord">
          <ac:chgData name="Juan Marcos Fustero" userId="cac871cd91e1ddbe" providerId="LiveId" clId="{709DA3FC-B807-4E12-9F38-432C6C3314AE}" dt="2022-03-13T11:48:53.274" v="77" actId="700"/>
          <ac:spMkLst>
            <pc:docMk/>
            <pc:sldMk cId="1396415095" sldId="286"/>
            <ac:spMk id="5122" creationId="{EF8248CD-009F-49BE-8077-66D14097A648}"/>
          </ac:spMkLst>
        </pc:spChg>
      </pc:sldChg>
      <pc:sldChg chg="add">
        <pc:chgData name="Juan Marcos Fustero" userId="cac871cd91e1ddbe" providerId="LiveId" clId="{709DA3FC-B807-4E12-9F38-432C6C3314AE}" dt="2022-03-13T11:49:34.600" v="86"/>
        <pc:sldMkLst>
          <pc:docMk/>
          <pc:sldMk cId="1371622026" sldId="287"/>
        </pc:sldMkLst>
      </pc:sldChg>
      <pc:sldChg chg="add">
        <pc:chgData name="Juan Marcos Fustero" userId="cac871cd91e1ddbe" providerId="LiveId" clId="{709DA3FC-B807-4E12-9F38-432C6C3314AE}" dt="2022-03-13T11:49:34.600" v="86"/>
        <pc:sldMkLst>
          <pc:docMk/>
          <pc:sldMk cId="888650424" sldId="288"/>
        </pc:sldMkLst>
      </pc:sldChg>
      <pc:sldChg chg="add">
        <pc:chgData name="Juan Marcos Fustero" userId="cac871cd91e1ddbe" providerId="LiveId" clId="{709DA3FC-B807-4E12-9F38-432C6C3314AE}" dt="2022-03-13T11:49:37.694" v="88"/>
        <pc:sldMkLst>
          <pc:docMk/>
          <pc:sldMk cId="799777793" sldId="289"/>
        </pc:sldMkLst>
      </pc:sldChg>
      <pc:sldChg chg="add">
        <pc:chgData name="Juan Marcos Fustero" userId="cac871cd91e1ddbe" providerId="LiveId" clId="{709DA3FC-B807-4E12-9F38-432C6C3314AE}" dt="2022-03-13T11:49:37.694" v="88"/>
        <pc:sldMkLst>
          <pc:docMk/>
          <pc:sldMk cId="1807504421" sldId="290"/>
        </pc:sldMkLst>
      </pc:sldChg>
      <pc:sldMasterChg chg="modSp modSldLayout">
        <pc:chgData name="Juan Marcos Fustero" userId="cac871cd91e1ddbe" providerId="LiveId" clId="{709DA3FC-B807-4E12-9F38-432C6C3314AE}" dt="2022-03-13T11:48:46.013" v="76" actId="255"/>
        <pc:sldMasterMkLst>
          <pc:docMk/>
          <pc:sldMasterMk cId="0" sldId="2147483648"/>
        </pc:sldMasterMkLst>
        <pc:spChg chg="mod">
          <ac:chgData name="Juan Marcos Fustero" userId="cac871cd91e1ddbe" providerId="LiveId" clId="{709DA3FC-B807-4E12-9F38-432C6C3314AE}" dt="2022-03-13T11:46:54.919" v="2"/>
          <ac:spMkLst>
            <pc:docMk/>
            <pc:sldMasterMk cId="0" sldId="2147483648"/>
            <ac:spMk id="1026" creationId="{1C447FB2-75B8-4246-BEEF-939213941936}"/>
          </ac:spMkLst>
        </pc:spChg>
        <pc:spChg chg="mod">
          <ac:chgData name="Juan Marcos Fustero" userId="cac871cd91e1ddbe" providerId="LiveId" clId="{709DA3FC-B807-4E12-9F38-432C6C3314AE}" dt="2022-03-13T11:46:54.919" v="2"/>
          <ac:spMkLst>
            <pc:docMk/>
            <pc:sldMasterMk cId="0" sldId="2147483648"/>
            <ac:spMk id="1027" creationId="{672BA183-DB04-4E23-B74D-983A2C04D4D8}"/>
          </ac:spMkLst>
        </pc:spChg>
        <pc:spChg chg="mod">
          <ac:chgData name="Juan Marcos Fustero" userId="cac871cd91e1ddbe" providerId="LiveId" clId="{709DA3FC-B807-4E12-9F38-432C6C3314AE}" dt="2022-03-13T11:46:54.919" v="2"/>
          <ac:spMkLst>
            <pc:docMk/>
            <pc:sldMasterMk cId="0" sldId="2147483648"/>
            <ac:spMk id="1028" creationId="{6E05B140-A9EB-40AD-91CC-8F6FE7E7C4F6}"/>
          </ac:spMkLst>
        </pc:spChg>
        <pc:spChg chg="mod">
          <ac:chgData name="Juan Marcos Fustero" userId="cac871cd91e1ddbe" providerId="LiveId" clId="{709DA3FC-B807-4E12-9F38-432C6C3314AE}" dt="2022-03-13T11:46:54.919" v="2"/>
          <ac:spMkLst>
            <pc:docMk/>
            <pc:sldMasterMk cId="0" sldId="2147483648"/>
            <ac:spMk id="1029" creationId="{C0D203F3-950C-4A41-A705-5426073F5F07}"/>
          </ac:spMkLst>
        </pc:spChg>
        <pc:spChg chg="mod">
          <ac:chgData name="Juan Marcos Fustero" userId="cac871cd91e1ddbe" providerId="LiveId" clId="{709DA3FC-B807-4E12-9F38-432C6C3314AE}" dt="2022-03-13T11:46:54.919" v="2"/>
          <ac:spMkLst>
            <pc:docMk/>
            <pc:sldMasterMk cId="0" sldId="2147483648"/>
            <ac:spMk id="1030" creationId="{72A518D1-3E3C-4809-B8ED-DE9E4EF82794}"/>
          </ac:spMkLst>
        </pc:sp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359856263" sldId="2147483649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59856263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59856263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709DA3FC-B807-4E12-9F38-432C6C3314AE}" dt="2022-03-13T11:48:46.013" v="76" actId="255"/>
          <pc:sldLayoutMkLst>
            <pc:docMk/>
            <pc:sldMasterMk cId="0" sldId="2147483648"/>
            <pc:sldLayoutMk cId="3657691801" sldId="2147483650"/>
          </pc:sldLayoutMkLst>
          <pc:spChg chg="del">
            <ac:chgData name="Juan Marcos Fustero" userId="cac871cd91e1ddbe" providerId="LiveId" clId="{709DA3FC-B807-4E12-9F38-432C6C3314AE}" dt="2022-03-13T11:47:12.774" v="30" actId="478"/>
            <ac:spMkLst>
              <pc:docMk/>
              <pc:sldMasterMk cId="0" sldId="2147483648"/>
              <pc:sldLayoutMk cId="3657691801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709DA3FC-B807-4E12-9F38-432C6C3314AE}" dt="2022-03-13T11:47:12.774" v="30" actId="478"/>
            <ac:spMkLst>
              <pc:docMk/>
              <pc:sldMasterMk cId="0" sldId="2147483648"/>
              <pc:sldLayoutMk cId="3657691801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709DA3FC-B807-4E12-9F38-432C6C3314AE}" dt="2022-03-13T11:47:12.774" v="30" actId="478"/>
            <ac:spMkLst>
              <pc:docMk/>
              <pc:sldMasterMk cId="0" sldId="2147483648"/>
              <pc:sldLayoutMk cId="3657691801" sldId="2147483650"/>
              <ac:spMk id="4" creationId="{6923AECE-5C0E-43AD-BA7A-31BC7A0F81BC}"/>
            </ac:spMkLst>
          </pc:spChg>
          <pc:spChg chg="del">
            <ac:chgData name="Juan Marcos Fustero" userId="cac871cd91e1ddbe" providerId="LiveId" clId="{709DA3FC-B807-4E12-9F38-432C6C3314AE}" dt="2022-03-13T11:47:12.774" v="30" actId="478"/>
            <ac:spMkLst>
              <pc:docMk/>
              <pc:sldMasterMk cId="0" sldId="2147483648"/>
              <pc:sldLayoutMk cId="3657691801" sldId="2147483650"/>
              <ac:spMk id="5" creationId="{10765250-E3DF-437F-B956-BA97DD164B2B}"/>
            </ac:spMkLst>
          </pc:spChg>
          <pc:spChg chg="del">
            <ac:chgData name="Juan Marcos Fustero" userId="cac871cd91e1ddbe" providerId="LiveId" clId="{709DA3FC-B807-4E12-9F38-432C6C3314AE}" dt="2022-03-13T11:47:12.774" v="30" actId="478"/>
            <ac:spMkLst>
              <pc:docMk/>
              <pc:sldMasterMk cId="0" sldId="2147483648"/>
              <pc:sldLayoutMk cId="3657691801" sldId="2147483650"/>
              <ac:spMk id="6" creationId="{24482553-502D-4BAB-B6EA-D710A85F1D37}"/>
            </ac:spMkLst>
          </pc:spChg>
          <pc:spChg chg="add mod">
            <ac:chgData name="Juan Marcos Fustero" userId="cac871cd91e1ddbe" providerId="LiveId" clId="{709DA3FC-B807-4E12-9F38-432C6C3314AE}" dt="2022-03-13T11:48:46.013" v="76" actId="255"/>
            <ac:spMkLst>
              <pc:docMk/>
              <pc:sldMasterMk cId="0" sldId="2147483648"/>
              <pc:sldLayoutMk cId="3657691801" sldId="2147483650"/>
              <ac:spMk id="7" creationId="{E263F494-F99D-4696-AFA7-4035A818B5F1}"/>
            </ac:spMkLst>
          </pc:spChg>
        </pc:sldLayout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3754589501" sldId="2147483651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754589501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754589501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1294083541" sldId="2147483652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1294083541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1294083541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4080631359" sldId="2147483653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080631359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080631359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080631359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080631359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3507796263" sldId="2147483656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507796263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507796263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3507796263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417646108" sldId="2147483657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17646108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17646108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417646108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709DA3FC-B807-4E12-9F38-432C6C3314AE}" dt="2022-03-13T11:46:54.919" v="2"/>
          <pc:sldLayoutMkLst>
            <pc:docMk/>
            <pc:sldMasterMk cId="0" sldId="2147483648"/>
            <pc:sldLayoutMk cId="974551613" sldId="2147483659"/>
          </pc:sldLayoutMkLst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974551613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709DA3FC-B807-4E12-9F38-432C6C3314AE}" dt="2022-03-13T11:46:54.919" v="2"/>
            <ac:spMkLst>
              <pc:docMk/>
              <pc:sldMasterMk cId="0" sldId="2147483648"/>
              <pc:sldLayoutMk cId="974551613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BD4E75-6BF8-44ED-870A-E67A6E85CB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21B659-C792-4670-B8FF-8FCC7D919F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A7483F-58D2-4972-B1E1-C08EB66BF0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23698-22A1-4306-8DF6-2A2E21463907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985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BD0089-9A02-476A-90D6-64B749A58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C7150A-2AAE-4509-AB97-A552B627C0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4A0FF8-B7C7-4477-8033-B311A8C0F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16CAB-6C9F-4A79-A5AD-C13C885B7AC2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31156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AFD8C2-F41C-4C7E-A322-0C5FC154C0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913DDD-6735-48DB-874E-5ADA320C5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DE2EF8-09F2-4651-9DD3-75A56811D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A2DA0-F083-481F-B46C-C32EAC4FC738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7455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E263F494-F99D-4696-AFA7-4035A818B5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439068"/>
            <a:ext cx="11953328" cy="5510212"/>
          </a:xfrm>
        </p:spPr>
        <p:txBody>
          <a:bodyPr/>
          <a:lstStyle>
            <a:lvl1pPr>
              <a:defRPr sz="46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te alabaré si mi vida llena está,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tú abundancia das, yo te alabaré.</a:t>
            </a:r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5769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C4FF1D-B28A-43E4-922C-64A4A02CC0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2D459-5BD5-4172-89BB-72580083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C040FB-B37C-49BD-A15D-2E07C2BD32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EB9E9-E30F-419A-8DE8-698B81F69E5B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5458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7C89CA-84B0-4DDD-838B-827EA2DF76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8AF70-7705-4B95-9810-57B90C77C8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8FFB44-5FE9-4396-8A44-F60BC3C759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C717A-3AC1-4EC7-A488-DEB1B17ACC50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9408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11D518B-E62B-4EDE-919B-4349DEB6D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05FF34B-7035-4D9D-BA28-CA5344AD60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727C8CA-BE85-4E36-A861-F1BDA53069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00417-2D9C-42FB-A6CD-948DA44CF759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8063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7894083-A4BE-41EB-8292-995E2F7AA3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9CD7EF-56E2-4401-B074-35873EB849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FCD9FCB-F3DA-498F-8346-3B51C9770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17AB5-DEC8-4883-A0FF-1E5B7E39B605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323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D61A71-6EE9-4D49-909F-F3B1CA3A3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42ABEB-BFD9-4854-BBBC-3D50ED5044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E3C686-7D96-4AD9-8BE8-D335819EDE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28719-4A8E-4452-8FE7-43BD9435DE54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4880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7F3BC6-A275-4F9E-B013-1D5E1CB52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072D5A-DED8-47D4-8752-F5F75F2838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E0CD80-0921-4FEF-B179-B630EDDE7E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8B9E7-5F2E-4749-ADB8-79562F2A8A2D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0779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349CA7-0A18-4445-92A9-5B65656D1A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8F88FD-C203-4A78-ACE4-E4F605EF3D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CC21E5-368E-4670-AC7E-C0C46F8AB6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B82DA-F4A6-47FB-95EE-5E086F1353BF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764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447FB2-75B8-4246-BEEF-9392139419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2BA183-DB04-4E23-B74D-983A2C04D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E05B140-A9EB-40AD-91CC-8F6FE7E7C4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D203F3-950C-4A41-A705-5426073F5F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2A518D1-3E3C-4809-B8ED-DE9E4EF827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ECDFEF8-182A-4E09-A09A-F3CB02DDCB62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0590A1CB-9981-4121-B49B-6DF01C76F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te alabaré si mi vida llena está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tú abundancia das, yo te alabaré</a:t>
            </a:r>
            <a:endParaRPr lang="es-E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8248CD-009F-49BE-8077-66D14097A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tú, Jehová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tuyos son la gloria y el poder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888650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B249D9D-B7EA-433E-B336-4D1BBBB1A8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Tú puedes dar, pero también quitar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Aún así diré: Bendito sea </a:t>
            </a:r>
            <a:r>
              <a:rPr lang="es-ES" altLang="en-US" dirty="0" err="1">
                <a:solidFill>
                  <a:schemeClr val="bg1"/>
                </a:solidFill>
              </a:rPr>
              <a:t>Yaveh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8248CD-009F-49BE-8077-66D14097A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tú, Jehová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</a:t>
            </a:r>
          </a:p>
        </p:txBody>
      </p:sp>
    </p:spTree>
    <p:extLst>
      <p:ext uri="{BB962C8B-B14F-4D97-AF65-F5344CB8AC3E}">
        <p14:creationId xmlns:p14="http://schemas.microsoft.com/office/powerpoint/2010/main" val="799777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8248CD-009F-49BE-8077-66D14097A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tú, Jehová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tuyos son la gloria y el poder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1807504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C7E64-9EDE-48EA-AC3E-360E398CB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2E863E7-B843-4E5A-9101-7C9E50FE1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te alabaré si en el desierto estoy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solo me siento hoy, yo te alabaré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747361C-722E-486B-958B-2B665C855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cada bendición que das te reconoceré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cuando llegue la oscuridad, aún diré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8248CD-009F-49BE-8077-66D14097A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tú, Jehová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8248CD-009F-49BE-8077-66D14097A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tú, Jehová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tuyos son la gloria y el poder</a:t>
            </a:r>
            <a:endParaRPr lang="es-ES" altLang="en-US" dirty="0"/>
          </a:p>
        </p:txBody>
      </p:sp>
    </p:spTree>
    <p:extLst>
      <p:ext uri="{BB962C8B-B14F-4D97-AF65-F5344CB8AC3E}">
        <p14:creationId xmlns:p14="http://schemas.microsoft.com/office/powerpoint/2010/main" val="1396415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919B107-15E6-4B85-9CAE-710045C49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te alabaré si el sol está brillando en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el mundo es un lugar feliz, yo te alabaré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FA72A24-88AD-4D42-BD97-716B1FB97D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Yo te alabaré si el camino parece no acabar</a:t>
            </a:r>
          </a:p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Aunque duela a veces continuar, yo te alabaré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2FCFD2E-E011-4CE3-A732-5B53FAD75B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cada bendición que das te reconoceré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cuando llegue la oscuridad, aún diré</a:t>
            </a:r>
            <a:endParaRPr lang="es-E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8248CD-009F-49BE-8077-66D14097A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36" y="673894"/>
            <a:ext cx="11953328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tú, Jehová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Bendito seas tú</a:t>
            </a:r>
          </a:p>
        </p:txBody>
      </p:sp>
    </p:spTree>
    <p:extLst>
      <p:ext uri="{BB962C8B-B14F-4D97-AF65-F5344CB8AC3E}">
        <p14:creationId xmlns:p14="http://schemas.microsoft.com/office/powerpoint/2010/main" val="137162202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179</Words>
  <Application>Microsoft Office PowerPoint</Application>
  <PresentationFormat>Panorámica</PresentationFormat>
  <Paragraphs>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46</cp:revision>
  <dcterms:created xsi:type="dcterms:W3CDTF">2009-05-21T19:32:38Z</dcterms:created>
  <dcterms:modified xsi:type="dcterms:W3CDTF">2022-04-25T09:32:17Z</dcterms:modified>
</cp:coreProperties>
</file>