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74" r:id="rId3"/>
    <p:sldId id="275" r:id="rId4"/>
    <p:sldId id="276" r:id="rId5"/>
    <p:sldId id="277" r:id="rId6"/>
    <p:sldId id="284" r:id="rId7"/>
    <p:sldId id="285" r:id="rId8"/>
    <p:sldId id="286" r:id="rId9"/>
    <p:sldId id="287" r:id="rId10"/>
    <p:sldId id="288" r:id="rId11"/>
    <p:sldId id="267" r:id="rId12"/>
  </p:sldIdLst>
  <p:sldSz cx="12192000" cy="6858000"/>
  <p:notesSz cx="6858000" cy="9144000"/>
  <p:embeddedFontLst>
    <p:embeddedFont>
      <p:font typeface="Lemon/Milk" panose="020B0603050302020204" pitchFamily="34" charset="0"/>
      <p:regular r:id="rId1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3EC888-9518-4AAE-B875-FE0B01184749}" v="15" dt="2022-03-13T11:51:34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103EC888-9518-4AAE-B875-FE0B01184749}"/>
    <pc:docChg chg="custSel modSld modMainMaster">
      <pc:chgData name="Juan Marcos Fustero" userId="cac871cd91e1ddbe" providerId="LiveId" clId="{103EC888-9518-4AAE-B875-FE0B01184749}" dt="2022-03-13T11:52:02.581" v="71" actId="20577"/>
      <pc:docMkLst>
        <pc:docMk/>
      </pc:docMkLst>
      <pc:sldChg chg="modSp mod chgLayout">
        <pc:chgData name="Juan Marcos Fustero" userId="cac871cd91e1ddbe" providerId="LiveId" clId="{103EC888-9518-4AAE-B875-FE0B01184749}" dt="2022-03-13T11:51:08.773" v="21" actId="20577"/>
        <pc:sldMkLst>
          <pc:docMk/>
          <pc:sldMk cId="0" sldId="257"/>
        </pc:sldMkLst>
        <pc:spChg chg="mod ord">
          <ac:chgData name="Juan Marcos Fustero" userId="cac871cd91e1ddbe" providerId="LiveId" clId="{103EC888-9518-4AAE-B875-FE0B01184749}" dt="2022-03-13T11:51:08.773" v="21" actId="20577"/>
          <ac:spMkLst>
            <pc:docMk/>
            <pc:sldMk cId="0" sldId="257"/>
            <ac:spMk id="2050" creationId="{D07067BC-7B59-4361-AC5B-5CDF3A7C59EC}"/>
          </ac:spMkLst>
        </pc:spChg>
      </pc:sldChg>
      <pc:sldChg chg="addSp modSp mod chgLayout">
        <pc:chgData name="Juan Marcos Fustero" userId="cac871cd91e1ddbe" providerId="LiveId" clId="{103EC888-9518-4AAE-B875-FE0B01184749}" dt="2022-03-13T11:51:04.733" v="18" actId="700"/>
        <pc:sldMkLst>
          <pc:docMk/>
          <pc:sldMk cId="0" sldId="267"/>
        </pc:sldMkLst>
        <pc:spChg chg="add mod">
          <ac:chgData name="Juan Marcos Fustero" userId="cac871cd91e1ddbe" providerId="LiveId" clId="{103EC888-9518-4AAE-B875-FE0B01184749}" dt="2022-03-13T11:51:04.733" v="18" actId="700"/>
          <ac:spMkLst>
            <pc:docMk/>
            <pc:sldMk cId="0" sldId="267"/>
            <ac:spMk id="2" creationId="{95854FE6-4C21-47C1-8914-96587EFC6A30}"/>
          </ac:spMkLst>
        </pc:spChg>
      </pc:sldChg>
      <pc:sldChg chg="modSp mod chgLayout">
        <pc:chgData name="Juan Marcos Fustero" userId="cac871cd91e1ddbe" providerId="LiveId" clId="{103EC888-9518-4AAE-B875-FE0B01184749}" dt="2022-03-13T11:51:13.117" v="27" actId="20577"/>
        <pc:sldMkLst>
          <pc:docMk/>
          <pc:sldMk cId="0" sldId="274"/>
        </pc:sldMkLst>
        <pc:spChg chg="mod ord">
          <ac:chgData name="Juan Marcos Fustero" userId="cac871cd91e1ddbe" providerId="LiveId" clId="{103EC888-9518-4AAE-B875-FE0B01184749}" dt="2022-03-13T11:51:13.117" v="27" actId="20577"/>
          <ac:spMkLst>
            <pc:docMk/>
            <pc:sldMk cId="0" sldId="274"/>
            <ac:spMk id="3074" creationId="{37853966-C75F-4BFC-A055-311F6F1D08F9}"/>
          </ac:spMkLst>
        </pc:spChg>
      </pc:sldChg>
      <pc:sldChg chg="modSp mod chgLayout">
        <pc:chgData name="Juan Marcos Fustero" userId="cac871cd91e1ddbe" providerId="LiveId" clId="{103EC888-9518-4AAE-B875-FE0B01184749}" dt="2022-03-13T11:51:19.133" v="34" actId="20577"/>
        <pc:sldMkLst>
          <pc:docMk/>
          <pc:sldMk cId="0" sldId="275"/>
        </pc:sldMkLst>
        <pc:spChg chg="mod ord">
          <ac:chgData name="Juan Marcos Fustero" userId="cac871cd91e1ddbe" providerId="LiveId" clId="{103EC888-9518-4AAE-B875-FE0B01184749}" dt="2022-03-13T11:51:19.133" v="34" actId="20577"/>
          <ac:spMkLst>
            <pc:docMk/>
            <pc:sldMk cId="0" sldId="275"/>
            <ac:spMk id="4098" creationId="{7D1FBD8D-3E8F-4642-906D-DF4015D7A757}"/>
          </ac:spMkLst>
        </pc:spChg>
      </pc:sldChg>
      <pc:sldChg chg="modSp mod chgLayout">
        <pc:chgData name="Juan Marcos Fustero" userId="cac871cd91e1ddbe" providerId="LiveId" clId="{103EC888-9518-4AAE-B875-FE0B01184749}" dt="2022-03-13T11:51:24.717" v="38" actId="20577"/>
        <pc:sldMkLst>
          <pc:docMk/>
          <pc:sldMk cId="0" sldId="276"/>
        </pc:sldMkLst>
        <pc:spChg chg="mod ord">
          <ac:chgData name="Juan Marcos Fustero" userId="cac871cd91e1ddbe" providerId="LiveId" clId="{103EC888-9518-4AAE-B875-FE0B01184749}" dt="2022-03-13T11:51:24.717" v="38" actId="20577"/>
          <ac:spMkLst>
            <pc:docMk/>
            <pc:sldMk cId="0" sldId="276"/>
            <ac:spMk id="5122" creationId="{4D38879B-B335-41F6-8689-46072314EFB6}"/>
          </ac:spMkLst>
        </pc:spChg>
      </pc:sldChg>
      <pc:sldChg chg="modSp mod chgLayout">
        <pc:chgData name="Juan Marcos Fustero" userId="cac871cd91e1ddbe" providerId="LiveId" clId="{103EC888-9518-4AAE-B875-FE0B01184749}" dt="2022-03-13T11:51:34.733" v="41" actId="255"/>
        <pc:sldMkLst>
          <pc:docMk/>
          <pc:sldMk cId="0" sldId="277"/>
        </pc:sldMkLst>
        <pc:spChg chg="mod ord">
          <ac:chgData name="Juan Marcos Fustero" userId="cac871cd91e1ddbe" providerId="LiveId" clId="{103EC888-9518-4AAE-B875-FE0B01184749}" dt="2022-03-13T11:51:34.733" v="41" actId="255"/>
          <ac:spMkLst>
            <pc:docMk/>
            <pc:sldMk cId="0" sldId="277"/>
            <ac:spMk id="6146" creationId="{8317F34E-CEA6-403A-80AB-3F05DD2410D7}"/>
          </ac:spMkLst>
        </pc:spChg>
      </pc:sldChg>
      <pc:sldChg chg="modSp mod chgLayout">
        <pc:chgData name="Juan Marcos Fustero" userId="cac871cd91e1ddbe" providerId="LiveId" clId="{103EC888-9518-4AAE-B875-FE0B01184749}" dt="2022-03-13T11:51:40.365" v="47" actId="20577"/>
        <pc:sldMkLst>
          <pc:docMk/>
          <pc:sldMk cId="0" sldId="284"/>
        </pc:sldMkLst>
        <pc:spChg chg="mod ord">
          <ac:chgData name="Juan Marcos Fustero" userId="cac871cd91e1ddbe" providerId="LiveId" clId="{103EC888-9518-4AAE-B875-FE0B01184749}" dt="2022-03-13T11:51:40.365" v="47" actId="20577"/>
          <ac:spMkLst>
            <pc:docMk/>
            <pc:sldMk cId="0" sldId="284"/>
            <ac:spMk id="7170" creationId="{90105B67-CE23-4D96-A720-D126DC7DB17E}"/>
          </ac:spMkLst>
        </pc:spChg>
      </pc:sldChg>
      <pc:sldChg chg="modSp mod chgLayout">
        <pc:chgData name="Juan Marcos Fustero" userId="cac871cd91e1ddbe" providerId="LiveId" clId="{103EC888-9518-4AAE-B875-FE0B01184749}" dt="2022-03-13T11:51:47.173" v="54" actId="20577"/>
        <pc:sldMkLst>
          <pc:docMk/>
          <pc:sldMk cId="0" sldId="285"/>
        </pc:sldMkLst>
        <pc:spChg chg="mod ord">
          <ac:chgData name="Juan Marcos Fustero" userId="cac871cd91e1ddbe" providerId="LiveId" clId="{103EC888-9518-4AAE-B875-FE0B01184749}" dt="2022-03-13T11:51:47.173" v="54" actId="20577"/>
          <ac:spMkLst>
            <pc:docMk/>
            <pc:sldMk cId="0" sldId="285"/>
            <ac:spMk id="8194" creationId="{552425B3-2C0C-4EFB-856B-8C3384AC9F36}"/>
          </ac:spMkLst>
        </pc:spChg>
      </pc:sldChg>
      <pc:sldChg chg="modSp mod chgLayout">
        <pc:chgData name="Juan Marcos Fustero" userId="cac871cd91e1ddbe" providerId="LiveId" clId="{103EC888-9518-4AAE-B875-FE0B01184749}" dt="2022-03-13T11:51:52.157" v="60" actId="20577"/>
        <pc:sldMkLst>
          <pc:docMk/>
          <pc:sldMk cId="0" sldId="286"/>
        </pc:sldMkLst>
        <pc:spChg chg="mod ord">
          <ac:chgData name="Juan Marcos Fustero" userId="cac871cd91e1ddbe" providerId="LiveId" clId="{103EC888-9518-4AAE-B875-FE0B01184749}" dt="2022-03-13T11:51:52.157" v="60" actId="20577"/>
          <ac:spMkLst>
            <pc:docMk/>
            <pc:sldMk cId="0" sldId="286"/>
            <ac:spMk id="9218" creationId="{D996B070-9409-4C11-AD53-9982E96A4214}"/>
          </ac:spMkLst>
        </pc:spChg>
      </pc:sldChg>
      <pc:sldChg chg="modSp mod chgLayout">
        <pc:chgData name="Juan Marcos Fustero" userId="cac871cd91e1ddbe" providerId="LiveId" clId="{103EC888-9518-4AAE-B875-FE0B01184749}" dt="2022-03-13T11:51:58.358" v="67" actId="20577"/>
        <pc:sldMkLst>
          <pc:docMk/>
          <pc:sldMk cId="0" sldId="287"/>
        </pc:sldMkLst>
        <pc:spChg chg="mod ord">
          <ac:chgData name="Juan Marcos Fustero" userId="cac871cd91e1ddbe" providerId="LiveId" clId="{103EC888-9518-4AAE-B875-FE0B01184749}" dt="2022-03-13T11:51:58.358" v="67" actId="20577"/>
          <ac:spMkLst>
            <pc:docMk/>
            <pc:sldMk cId="0" sldId="287"/>
            <ac:spMk id="10242" creationId="{20507E69-A794-402A-89B4-92E9F556AEFF}"/>
          </ac:spMkLst>
        </pc:spChg>
      </pc:sldChg>
      <pc:sldChg chg="modSp mod chgLayout">
        <pc:chgData name="Juan Marcos Fustero" userId="cac871cd91e1ddbe" providerId="LiveId" clId="{103EC888-9518-4AAE-B875-FE0B01184749}" dt="2022-03-13T11:52:02.581" v="71" actId="20577"/>
        <pc:sldMkLst>
          <pc:docMk/>
          <pc:sldMk cId="0" sldId="288"/>
        </pc:sldMkLst>
        <pc:spChg chg="mod ord">
          <ac:chgData name="Juan Marcos Fustero" userId="cac871cd91e1ddbe" providerId="LiveId" clId="{103EC888-9518-4AAE-B875-FE0B01184749}" dt="2022-03-13T11:52:02.581" v="71" actId="20577"/>
          <ac:spMkLst>
            <pc:docMk/>
            <pc:sldMk cId="0" sldId="288"/>
            <ac:spMk id="11266" creationId="{A278DDE3-1587-4C10-AFF4-4A822CA11736}"/>
          </ac:spMkLst>
        </pc:spChg>
      </pc:sldChg>
      <pc:sldMasterChg chg="modSp modSldLayout">
        <pc:chgData name="Juan Marcos Fustero" userId="cac871cd91e1ddbe" providerId="LiveId" clId="{103EC888-9518-4AAE-B875-FE0B01184749}" dt="2022-03-13T11:50:53.502" v="17" actId="255"/>
        <pc:sldMasterMkLst>
          <pc:docMk/>
          <pc:sldMasterMk cId="0" sldId="2147483648"/>
        </pc:sldMasterMkLst>
        <pc:spChg chg="mod">
          <ac:chgData name="Juan Marcos Fustero" userId="cac871cd91e1ddbe" providerId="LiveId" clId="{103EC888-9518-4AAE-B875-FE0B01184749}" dt="2022-03-13T11:50:19.408" v="4"/>
          <ac:spMkLst>
            <pc:docMk/>
            <pc:sldMasterMk cId="0" sldId="2147483648"/>
            <ac:spMk id="1026" creationId="{94C1D9FD-4EB8-42AD-A845-EF045114F1FA}"/>
          </ac:spMkLst>
        </pc:spChg>
        <pc:spChg chg="mod">
          <ac:chgData name="Juan Marcos Fustero" userId="cac871cd91e1ddbe" providerId="LiveId" clId="{103EC888-9518-4AAE-B875-FE0B01184749}" dt="2022-03-13T11:50:19.408" v="4"/>
          <ac:spMkLst>
            <pc:docMk/>
            <pc:sldMasterMk cId="0" sldId="2147483648"/>
            <ac:spMk id="1027" creationId="{6526EE2B-DAF0-4398-80DC-7F6C7D3CDD40}"/>
          </ac:spMkLst>
        </pc:spChg>
        <pc:spChg chg="mod">
          <ac:chgData name="Juan Marcos Fustero" userId="cac871cd91e1ddbe" providerId="LiveId" clId="{103EC888-9518-4AAE-B875-FE0B01184749}" dt="2022-03-13T11:50:19.408" v="4"/>
          <ac:spMkLst>
            <pc:docMk/>
            <pc:sldMasterMk cId="0" sldId="2147483648"/>
            <ac:spMk id="1028" creationId="{1CC50383-9098-466B-8EF3-5AE33808583A}"/>
          </ac:spMkLst>
        </pc:spChg>
        <pc:spChg chg="mod">
          <ac:chgData name="Juan Marcos Fustero" userId="cac871cd91e1ddbe" providerId="LiveId" clId="{103EC888-9518-4AAE-B875-FE0B01184749}" dt="2022-03-13T11:50:19.408" v="4"/>
          <ac:spMkLst>
            <pc:docMk/>
            <pc:sldMasterMk cId="0" sldId="2147483648"/>
            <ac:spMk id="1029" creationId="{8A50D661-74C8-4C72-AF1B-74532768E903}"/>
          </ac:spMkLst>
        </pc:spChg>
        <pc:spChg chg="mod">
          <ac:chgData name="Juan Marcos Fustero" userId="cac871cd91e1ddbe" providerId="LiveId" clId="{103EC888-9518-4AAE-B875-FE0B01184749}" dt="2022-03-13T11:50:19.408" v="4"/>
          <ac:spMkLst>
            <pc:docMk/>
            <pc:sldMasterMk cId="0" sldId="2147483648"/>
            <ac:spMk id="1030" creationId="{F9F8E757-AA5E-401E-879B-C5B203F326B0}"/>
          </ac:spMkLst>
        </pc:sp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1746594157" sldId="2147483649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1746594157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1746594157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103EC888-9518-4AAE-B875-FE0B01184749}" dt="2022-03-13T11:50:53.502" v="17" actId="255"/>
          <pc:sldLayoutMkLst>
            <pc:docMk/>
            <pc:sldMasterMk cId="0" sldId="2147483648"/>
            <pc:sldLayoutMk cId="1940289035" sldId="2147483650"/>
          </pc:sldLayoutMkLst>
          <pc:spChg chg="del">
            <ac:chgData name="Juan Marcos Fustero" userId="cac871cd91e1ddbe" providerId="LiveId" clId="{103EC888-9518-4AAE-B875-FE0B01184749}" dt="2022-03-13T11:50:45.909" v="13" actId="478"/>
            <ac:spMkLst>
              <pc:docMk/>
              <pc:sldMasterMk cId="0" sldId="2147483648"/>
              <pc:sldLayoutMk cId="1940289035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103EC888-9518-4AAE-B875-FE0B01184749}" dt="2022-03-13T11:50:45.909" v="13" actId="478"/>
            <ac:spMkLst>
              <pc:docMk/>
              <pc:sldMasterMk cId="0" sldId="2147483648"/>
              <pc:sldLayoutMk cId="1940289035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103EC888-9518-4AAE-B875-FE0B01184749}" dt="2022-03-13T11:50:45.909" v="13" actId="478"/>
            <ac:spMkLst>
              <pc:docMk/>
              <pc:sldMasterMk cId="0" sldId="2147483648"/>
              <pc:sldLayoutMk cId="1940289035" sldId="2147483650"/>
              <ac:spMk id="4" creationId="{AFCF7EF2-3F17-41BA-9122-202E47DBC978}"/>
            </ac:spMkLst>
          </pc:spChg>
          <pc:spChg chg="del">
            <ac:chgData name="Juan Marcos Fustero" userId="cac871cd91e1ddbe" providerId="LiveId" clId="{103EC888-9518-4AAE-B875-FE0B01184749}" dt="2022-03-13T11:50:45.909" v="13" actId="478"/>
            <ac:spMkLst>
              <pc:docMk/>
              <pc:sldMasterMk cId="0" sldId="2147483648"/>
              <pc:sldLayoutMk cId="1940289035" sldId="2147483650"/>
              <ac:spMk id="5" creationId="{C8019C58-BF26-4D6F-ABE5-F115EB814EFC}"/>
            </ac:spMkLst>
          </pc:spChg>
          <pc:spChg chg="del">
            <ac:chgData name="Juan Marcos Fustero" userId="cac871cd91e1ddbe" providerId="LiveId" clId="{103EC888-9518-4AAE-B875-FE0B01184749}" dt="2022-03-13T11:50:45.909" v="13" actId="478"/>
            <ac:spMkLst>
              <pc:docMk/>
              <pc:sldMasterMk cId="0" sldId="2147483648"/>
              <pc:sldLayoutMk cId="1940289035" sldId="2147483650"/>
              <ac:spMk id="6" creationId="{A8A657CB-414D-4CF5-A876-68BEE7356549}"/>
            </ac:spMkLst>
          </pc:spChg>
          <pc:spChg chg="add mod">
            <ac:chgData name="Juan Marcos Fustero" userId="cac871cd91e1ddbe" providerId="LiveId" clId="{103EC888-9518-4AAE-B875-FE0B01184749}" dt="2022-03-13T11:50:53.502" v="17" actId="255"/>
            <ac:spMkLst>
              <pc:docMk/>
              <pc:sldMasterMk cId="0" sldId="2147483648"/>
              <pc:sldLayoutMk cId="1940289035" sldId="2147483650"/>
              <ac:spMk id="7" creationId="{4A260371-B1B5-46EF-9B04-80DDC9FBE784}"/>
            </ac:spMkLst>
          </pc:spChg>
        </pc:sldLayout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3081240196" sldId="2147483651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081240196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081240196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2970045419" sldId="2147483652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2970045419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2970045419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1812012823" sldId="2147483653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1812012823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1812012823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1812012823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1812012823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601162659" sldId="2147483656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601162659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601162659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601162659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3274150311" sldId="2147483657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274150311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274150311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274150311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103EC888-9518-4AAE-B875-FE0B01184749}" dt="2022-03-13T11:50:19.408" v="4"/>
          <pc:sldLayoutMkLst>
            <pc:docMk/>
            <pc:sldMasterMk cId="0" sldId="2147483648"/>
            <pc:sldLayoutMk cId="3087527509" sldId="2147483659"/>
          </pc:sldLayoutMkLst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087527509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103EC888-9518-4AAE-B875-FE0B01184749}" dt="2022-03-13T11:50:19.408" v="4"/>
            <ac:spMkLst>
              <pc:docMk/>
              <pc:sldMasterMk cId="0" sldId="2147483648"/>
              <pc:sldLayoutMk cId="3087527509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6150AA-EEDE-4FD6-9AC7-B53DE9F140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1CFCA-8A67-4270-B1C0-5DF276E85F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F3F66B-6D43-48CA-9053-593932FECE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EB437-B634-44BC-A1EA-3D96FBECD34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4659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D3D574-BA20-45B9-82F4-F0F4969D73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D4BF86-92D0-4247-9A20-3F94680DF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0EB2A5-317F-4683-8B5E-54A9615440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F0829-C17E-4D51-BD8E-39C62F229E3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9767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6D4E7E-E64D-4C9A-9ACB-E161948E9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51E530-DC2B-4541-9C4C-0889C1C4A3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9B90F7-783E-4773-9667-031E4CAB4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F00161-1168-47E9-A051-3655AB43BF1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8752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4A260371-B1B5-46EF-9B04-80DDC9FBE7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439812"/>
            <a:ext cx="11809312" cy="5293444"/>
          </a:xfrm>
        </p:spPr>
        <p:txBody>
          <a:bodyPr/>
          <a:lstStyle>
            <a:lvl1pPr>
              <a:defRPr sz="46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Exalta tu grandeza, proclama tu poder.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Declara hoy tu reino de eterna paz.</a:t>
            </a:r>
          </a:p>
          <a:p>
            <a:pPr algn="ctr" eaLnBrk="1" hangingPunct="1">
              <a:buFontTx/>
              <a:buNone/>
            </a:pPr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4028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C6744B-D8B6-4873-891A-AC2998093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FC2D56-0102-4F2C-A146-783ED8CFE5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4F17F0-41D9-4C3F-A2C1-0129D173A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FDF052-921B-4A0E-824D-A98C125830A5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8124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DA1E29-7EA2-4C54-B2A3-C23268A13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330AA-F827-4159-B23A-AEA446571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50682E-6B0B-4275-9463-9036644F6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2C10EF-26AE-44E6-AAA4-77DAFEFEC19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97004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24A8139-D855-46A1-B38F-6C9D4737E5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82B93CF-FBBB-4B05-8007-BA317C864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83B5C1-CAAE-4406-8E09-718B6C292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A52E9-95BE-4104-8D73-B336447B2E5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1201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931F69A-B40D-4651-8596-131992F7DF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B789255-04CA-40EB-B584-CB77E3C5F1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1E7A96E-0A02-4823-870F-68A78D968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14D5CB-AA01-4138-9105-20F2ED532F6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6223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6F4D960-B818-47CC-A0C7-D62C63C62F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DE1CE6F-84BA-496E-9D88-930728D19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BE41280-49D1-4109-9E2E-0661278C2C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6F9BE1-CBF2-4391-8EBD-53E28AFB3A9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0096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BCB88D-7843-4947-95B6-2C03CDD1D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F7C8D0-30A6-4E7A-A36D-BB45EC485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9C3824-719E-457B-918A-076D48133E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5DE1F-C9BF-44B9-83EB-C6DAC9A6677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0116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1BBB6-AFE4-4307-8DF1-8C3CA6E22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9BCBEA-7050-439D-97D4-5A440E28E5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638478-B183-4127-B3ED-7ED8C2E55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C32FCB-179B-4545-9362-53664A6C348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741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C1D9FD-4EB8-42AD-A845-EF045114F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26EE2B-DAF0-4398-80DC-7F6C7D3CDD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50383-9098-466B-8EF3-5AE3380858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A50D661-74C8-4C72-AF1B-74532768E90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9F8E757-AA5E-401E-879B-C5B203F326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6614D19-3C2F-40D5-BD4B-C55DCCFCA157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07067BC-7B59-4361-AC5B-5CDF3A7C5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Exalta tu grandeza, proclama tu poder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Declara hoy tu reino de eterna paz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278DDE3-1587-4C10-AFF4-4A822CA11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cantaré de tu gran amor</a:t>
            </a:r>
            <a:endParaRPr lang="es-ES" altLang="en-US" sz="10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amor en mi ser, tu amor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854FE6-4C21-47C1-8914-96587EFC6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7853966-C75F-4BFC-A055-311F6F1D0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mis ojos yo alzaré a ti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Cautivado estoy por tu majestad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D1FBD8D-3E8F-4642-906D-DF4015D7A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cantaré tu grandeza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de tu gracia hablaré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D38879B-B335-41F6-8689-46072314E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cantaré de tu gran amor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amor en mi ser, tu amor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317F34E-CEA6-403A-80AB-3F05DD241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Tus hijos te bendicen, te exalta la creación</a:t>
            </a:r>
          </a:p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Andamos en tu gracia, declaramos tu bondad</a:t>
            </a:r>
            <a:endParaRPr lang="es-ES" alt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0105B67-CE23-4D96-A720-D126DC7DB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mis ojos yo alzaré a ti</a:t>
            </a:r>
            <a:endParaRPr lang="es-ES" altLang="en-US" sz="10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Cautivado estoy por tu majestad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52425B3-2C0C-4EFB-856B-8C3384AC9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cantaré tu grandeza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de tu gracia hablaré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996B070-9409-4C11-AD53-9982E96A4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cantaré de tu gran amor</a:t>
            </a:r>
            <a:endParaRPr lang="es-ES" altLang="en-US" sz="10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Tu amor en mi ser, tu amor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0507E69-A794-402A-89B4-92E9F556AE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cantaré tu grandeza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siempre yo de tu gracia hablaré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142</Words>
  <Application>Microsoft Office PowerPoint</Application>
  <PresentationFormat>Panorámica</PresentationFormat>
  <Paragraphs>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41</cp:revision>
  <dcterms:created xsi:type="dcterms:W3CDTF">2009-05-21T19:32:38Z</dcterms:created>
  <dcterms:modified xsi:type="dcterms:W3CDTF">2022-04-25T09:32:06Z</dcterms:modified>
</cp:coreProperties>
</file>