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74" r:id="rId3"/>
    <p:sldId id="275" r:id="rId4"/>
    <p:sldId id="276" r:id="rId5"/>
    <p:sldId id="277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8633BB-8356-40F1-952E-26511AD4BDDC}" v="1" dt="2022-03-13T11:55:02.4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CB8633BB-8356-40F1-952E-26511AD4BDDC}"/>
    <pc:docChg chg="addSld delSld modSld">
      <pc:chgData name="Juan Marcos Fustero" userId="cac871cd91e1ddbe" providerId="LiveId" clId="{CB8633BB-8356-40F1-952E-26511AD4BDDC}" dt="2022-03-13T11:55:02.414" v="34"/>
      <pc:docMkLst>
        <pc:docMk/>
      </pc:docMkLst>
      <pc:sldChg chg="modSp mod">
        <pc:chgData name="Juan Marcos Fustero" userId="cac871cd91e1ddbe" providerId="LiveId" clId="{CB8633BB-8356-40F1-952E-26511AD4BDDC}" dt="2022-03-13T11:54:11.277" v="7" actId="20577"/>
        <pc:sldMkLst>
          <pc:docMk/>
          <pc:sldMk cId="0" sldId="257"/>
        </pc:sldMkLst>
        <pc:spChg chg="mod">
          <ac:chgData name="Juan Marcos Fustero" userId="cac871cd91e1ddbe" providerId="LiveId" clId="{CB8633BB-8356-40F1-952E-26511AD4BDDC}" dt="2022-03-13T11:54:11.277" v="7" actId="20577"/>
          <ac:spMkLst>
            <pc:docMk/>
            <pc:sldMk cId="0" sldId="257"/>
            <ac:spMk id="2050" creationId="{D07067BC-7B59-4361-AC5B-5CDF3A7C59EC}"/>
          </ac:spMkLst>
        </pc:spChg>
      </pc:sldChg>
      <pc:sldChg chg="modSp mod">
        <pc:chgData name="Juan Marcos Fustero" userId="cac871cd91e1ddbe" providerId="LiveId" clId="{CB8633BB-8356-40F1-952E-26511AD4BDDC}" dt="2022-03-13T11:54:16.524" v="8"/>
        <pc:sldMkLst>
          <pc:docMk/>
          <pc:sldMk cId="0" sldId="274"/>
        </pc:sldMkLst>
        <pc:spChg chg="mod">
          <ac:chgData name="Juan Marcos Fustero" userId="cac871cd91e1ddbe" providerId="LiveId" clId="{CB8633BB-8356-40F1-952E-26511AD4BDDC}" dt="2022-03-13T11:54:16.524" v="8"/>
          <ac:spMkLst>
            <pc:docMk/>
            <pc:sldMk cId="0" sldId="274"/>
            <ac:spMk id="3074" creationId="{37853966-C75F-4BFC-A055-311F6F1D08F9}"/>
          </ac:spMkLst>
        </pc:spChg>
      </pc:sldChg>
      <pc:sldChg chg="modSp mod">
        <pc:chgData name="Juan Marcos Fustero" userId="cac871cd91e1ddbe" providerId="LiveId" clId="{CB8633BB-8356-40F1-952E-26511AD4BDDC}" dt="2022-03-13T11:54:24.941" v="15" actId="20577"/>
        <pc:sldMkLst>
          <pc:docMk/>
          <pc:sldMk cId="0" sldId="275"/>
        </pc:sldMkLst>
        <pc:spChg chg="mod">
          <ac:chgData name="Juan Marcos Fustero" userId="cac871cd91e1ddbe" providerId="LiveId" clId="{CB8633BB-8356-40F1-952E-26511AD4BDDC}" dt="2022-03-13T11:54:24.941" v="15" actId="20577"/>
          <ac:spMkLst>
            <pc:docMk/>
            <pc:sldMk cId="0" sldId="275"/>
            <ac:spMk id="4098" creationId="{7D1FBD8D-3E8F-4642-906D-DF4015D7A757}"/>
          </ac:spMkLst>
        </pc:spChg>
      </pc:sldChg>
      <pc:sldChg chg="modSp mod">
        <pc:chgData name="Juan Marcos Fustero" userId="cac871cd91e1ddbe" providerId="LiveId" clId="{CB8633BB-8356-40F1-952E-26511AD4BDDC}" dt="2022-03-13T11:54:32.661" v="18" actId="20577"/>
        <pc:sldMkLst>
          <pc:docMk/>
          <pc:sldMk cId="0" sldId="276"/>
        </pc:sldMkLst>
        <pc:spChg chg="mod">
          <ac:chgData name="Juan Marcos Fustero" userId="cac871cd91e1ddbe" providerId="LiveId" clId="{CB8633BB-8356-40F1-952E-26511AD4BDDC}" dt="2022-03-13T11:54:32.661" v="18" actId="20577"/>
          <ac:spMkLst>
            <pc:docMk/>
            <pc:sldMk cId="0" sldId="276"/>
            <ac:spMk id="5122" creationId="{4D38879B-B335-41F6-8689-46072314EFB6}"/>
          </ac:spMkLst>
        </pc:spChg>
      </pc:sldChg>
      <pc:sldChg chg="modSp mod">
        <pc:chgData name="Juan Marcos Fustero" userId="cac871cd91e1ddbe" providerId="LiveId" clId="{CB8633BB-8356-40F1-952E-26511AD4BDDC}" dt="2022-03-13T11:54:41.101" v="25" actId="20577"/>
        <pc:sldMkLst>
          <pc:docMk/>
          <pc:sldMk cId="0" sldId="277"/>
        </pc:sldMkLst>
        <pc:spChg chg="mod">
          <ac:chgData name="Juan Marcos Fustero" userId="cac871cd91e1ddbe" providerId="LiveId" clId="{CB8633BB-8356-40F1-952E-26511AD4BDDC}" dt="2022-03-13T11:54:41.101" v="25" actId="20577"/>
          <ac:spMkLst>
            <pc:docMk/>
            <pc:sldMk cId="0" sldId="277"/>
            <ac:spMk id="6146" creationId="{8317F34E-CEA6-403A-80AB-3F05DD2410D7}"/>
          </ac:spMkLst>
        </pc:spChg>
      </pc:sldChg>
      <pc:sldChg chg="modSp mod">
        <pc:chgData name="Juan Marcos Fustero" userId="cac871cd91e1ddbe" providerId="LiveId" clId="{CB8633BB-8356-40F1-952E-26511AD4BDDC}" dt="2022-03-13T11:54:49.567" v="32" actId="20577"/>
        <pc:sldMkLst>
          <pc:docMk/>
          <pc:sldMk cId="0" sldId="284"/>
        </pc:sldMkLst>
        <pc:spChg chg="mod">
          <ac:chgData name="Juan Marcos Fustero" userId="cac871cd91e1ddbe" providerId="LiveId" clId="{CB8633BB-8356-40F1-952E-26511AD4BDDC}" dt="2022-03-13T11:54:49.567" v="32" actId="20577"/>
          <ac:spMkLst>
            <pc:docMk/>
            <pc:sldMk cId="0" sldId="284"/>
            <ac:spMk id="7170" creationId="{90105B67-CE23-4D96-A720-D126DC7DB17E}"/>
          </ac:spMkLst>
        </pc:spChg>
      </pc:sldChg>
      <pc:sldChg chg="add">
        <pc:chgData name="Juan Marcos Fustero" userId="cac871cd91e1ddbe" providerId="LiveId" clId="{CB8633BB-8356-40F1-952E-26511AD4BDDC}" dt="2022-03-13T11:55:02.414" v="34"/>
        <pc:sldMkLst>
          <pc:docMk/>
          <pc:sldMk cId="2034347110" sldId="285"/>
        </pc:sldMkLst>
      </pc:sldChg>
      <pc:sldChg chg="del">
        <pc:chgData name="Juan Marcos Fustero" userId="cac871cd91e1ddbe" providerId="LiveId" clId="{CB8633BB-8356-40F1-952E-26511AD4BDDC}" dt="2022-03-13T11:54:58.855" v="33" actId="47"/>
        <pc:sldMkLst>
          <pc:docMk/>
          <pc:sldMk cId="2071828596" sldId="286"/>
        </pc:sldMkLst>
      </pc:sldChg>
      <pc:sldChg chg="del">
        <pc:chgData name="Juan Marcos Fustero" userId="cac871cd91e1ddbe" providerId="LiveId" clId="{CB8633BB-8356-40F1-952E-26511AD4BDDC}" dt="2022-03-13T11:54:58.855" v="33" actId="47"/>
        <pc:sldMkLst>
          <pc:docMk/>
          <pc:sldMk cId="1824598249" sldId="287"/>
        </pc:sldMkLst>
      </pc:sldChg>
      <pc:sldChg chg="del">
        <pc:chgData name="Juan Marcos Fustero" userId="cac871cd91e1ddbe" providerId="LiveId" clId="{CB8633BB-8356-40F1-952E-26511AD4BDDC}" dt="2022-03-13T11:54:58.855" v="33" actId="47"/>
        <pc:sldMkLst>
          <pc:docMk/>
          <pc:sldMk cId="1236308350" sldId="288"/>
        </pc:sldMkLst>
      </pc:sldChg>
      <pc:sldChg chg="add">
        <pc:chgData name="Juan Marcos Fustero" userId="cac871cd91e1ddbe" providerId="LiveId" clId="{CB8633BB-8356-40F1-952E-26511AD4BDDC}" dt="2022-03-13T11:55:02.414" v="34"/>
        <pc:sldMkLst>
          <pc:docMk/>
          <pc:sldMk cId="1242528961" sldId="289"/>
        </pc:sldMkLst>
      </pc:sldChg>
      <pc:sldChg chg="add">
        <pc:chgData name="Juan Marcos Fustero" userId="cac871cd91e1ddbe" providerId="LiveId" clId="{CB8633BB-8356-40F1-952E-26511AD4BDDC}" dt="2022-03-13T11:55:02.414" v="34"/>
        <pc:sldMkLst>
          <pc:docMk/>
          <pc:sldMk cId="1532761421" sldId="29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6150AA-EEDE-4FD6-9AC7-B53DE9F140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31CFCA-8A67-4270-B1C0-5DF276E85F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F3F66B-6D43-48CA-9053-593932FECE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DEB437-B634-44BC-A1EA-3D96FBECD34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74659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D3D574-BA20-45B9-82F4-F0F4969D73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D4BF86-92D0-4247-9A20-3F94680DF6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0EB2A5-317F-4683-8B5E-54A9615440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F0829-C17E-4D51-BD8E-39C62F229E3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9767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6D4E7E-E64D-4C9A-9ACB-E161948E9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51E530-DC2B-4541-9C4C-0889C1C4A3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9B90F7-783E-4773-9667-031E4CAB49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F00161-1168-47E9-A051-3655AB43BF1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8752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4A260371-B1B5-46EF-9B04-80DDC9FBE7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439812"/>
            <a:ext cx="11809312" cy="5293444"/>
          </a:xfrm>
        </p:spPr>
        <p:txBody>
          <a:bodyPr/>
          <a:lstStyle>
            <a:lvl1pPr>
              <a:defRPr sz="46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Exalta tu grandeza, proclama tu poder.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Declara hoy tu reino de eterna paz.</a:t>
            </a:r>
          </a:p>
          <a:p>
            <a:pPr algn="ctr" eaLnBrk="1" hangingPunct="1">
              <a:buFontTx/>
              <a:buNone/>
            </a:pPr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4028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C6744B-D8B6-4873-891A-AC2998093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FC2D56-0102-4F2C-A146-783ED8CFE5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4F17F0-41D9-4C3F-A2C1-0129D173A6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FDF052-921B-4A0E-824D-A98C125830A5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8124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DA1E29-7EA2-4C54-B2A3-C23268A136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C330AA-F827-4159-B23A-AEA446571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50682E-6B0B-4275-9463-9036644F6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2C10EF-26AE-44E6-AAA4-77DAFEFEC192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97004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24A8139-D855-46A1-B38F-6C9D4737E5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82B93CF-FBBB-4B05-8007-BA317C8642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183B5C1-CAAE-4406-8E09-718B6C2921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BA52E9-95BE-4104-8D73-B336447B2E5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1201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931F69A-B40D-4651-8596-131992F7DF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B789255-04CA-40EB-B584-CB77E3C5F1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1E7A96E-0A02-4823-870F-68A78D9688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14D5CB-AA01-4138-9105-20F2ED532F6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6223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6F4D960-B818-47CC-A0C7-D62C63C62F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DE1CE6F-84BA-496E-9D88-930728D19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BE41280-49D1-4109-9E2E-0661278C2C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6F9BE1-CBF2-4391-8EBD-53E28AFB3A9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10096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BCB88D-7843-4947-95B6-2C03CDD1DB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F7C8D0-30A6-4E7A-A36D-BB45EC485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9C3824-719E-457B-918A-076D48133E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5DE1F-C9BF-44B9-83EB-C6DAC9A6677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0116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61BBB6-AFE4-4307-8DF1-8C3CA6E220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9BCBEA-7050-439D-97D4-5A440E28E5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638478-B183-4127-B3ED-7ED8C2E550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C32FCB-179B-4545-9362-53664A6C348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2741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4C1D9FD-4EB8-42AD-A845-EF045114F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526EE2B-DAF0-4398-80DC-7F6C7D3CDD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50383-9098-466B-8EF3-5AE33808583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A50D661-74C8-4C72-AF1B-74532768E90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9F8E757-AA5E-401E-879B-C5B203F326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6614D19-3C2F-40D5-BD4B-C55DCCFCA157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07067BC-7B59-4361-AC5B-5CDF3A7C5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Oh Santo </a:t>
            </a:r>
            <a:r>
              <a:rPr lang="en-US" sz="4800" dirty="0" err="1">
                <a:solidFill>
                  <a:srgbClr val="FFFFFF"/>
                </a:solidFill>
              </a:rPr>
              <a:t>Espíritu</a:t>
            </a:r>
            <a:endParaRPr lang="en-US" sz="4800" dirty="0">
              <a:solidFill>
                <a:srgbClr val="FFFFF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Oh Santo </a:t>
            </a:r>
            <a:r>
              <a:rPr lang="en-US" sz="4800" dirty="0" err="1">
                <a:solidFill>
                  <a:srgbClr val="FFFFFF"/>
                </a:solidFill>
              </a:rPr>
              <a:t>Espíritu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D38879B-B335-41F6-8689-46072314E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Que </a:t>
            </a:r>
            <a:r>
              <a:rPr lang="en-US" sz="4800" dirty="0" err="1">
                <a:solidFill>
                  <a:srgbClr val="FFFFFF"/>
                </a:solidFill>
              </a:rPr>
              <a:t>tu</a:t>
            </a:r>
            <a:r>
              <a:rPr lang="en-US" sz="4800" dirty="0">
                <a:solidFill>
                  <a:srgbClr val="FFFFFF"/>
                </a:solidFill>
              </a:rPr>
              <a:t> palabra viva en </a:t>
            </a:r>
            <a:r>
              <a:rPr lang="en-US" sz="4800" dirty="0" err="1">
                <a:solidFill>
                  <a:srgbClr val="FFFFFF"/>
                </a:solidFill>
              </a:rPr>
              <a:t>mí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08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317F34E-CEA6-403A-80AB-3F05DD2410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400" dirty="0">
                <a:solidFill>
                  <a:srgbClr val="FFFFFF"/>
                </a:solidFill>
              </a:rPr>
              <a:t>Mi Dios</a:t>
            </a:r>
          </a:p>
          <a:p>
            <a:pPr algn="ctr" eaLnBrk="1" hangingPunct="1">
              <a:buFontTx/>
              <a:buNone/>
            </a:pPr>
            <a:r>
              <a:rPr lang="en-US" sz="4400" dirty="0" err="1">
                <a:solidFill>
                  <a:srgbClr val="FFFFFF"/>
                </a:solidFill>
              </a:rPr>
              <a:t>Te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necesito</a:t>
            </a:r>
            <a:endParaRPr lang="es-ES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242528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0105B67-CE23-4D96-A720-D126DC7DB1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Mi Dios</a:t>
            </a:r>
          </a:p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A </a:t>
            </a:r>
            <a:r>
              <a:rPr lang="en-US" sz="4800" dirty="0" err="1">
                <a:solidFill>
                  <a:srgbClr val="FFFFFF"/>
                </a:solidFill>
              </a:rPr>
              <a:t>ti</a:t>
            </a:r>
            <a:r>
              <a:rPr lang="en-US" sz="4800" dirty="0">
                <a:solidFill>
                  <a:srgbClr val="FFFFFF"/>
                </a:solidFill>
              </a:rPr>
              <a:t> me </a:t>
            </a:r>
            <a:r>
              <a:rPr lang="en-US" sz="4800" dirty="0" err="1">
                <a:solidFill>
                  <a:srgbClr val="FFFFFF"/>
                </a:solidFill>
              </a:rPr>
              <a:t>rindo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761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854FE6-4C21-47C1-8914-96587EFC6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7853966-C75F-4BFC-A055-311F6F1D0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Que </a:t>
            </a:r>
            <a:r>
              <a:rPr lang="en-US" sz="4800" dirty="0" err="1">
                <a:solidFill>
                  <a:srgbClr val="FFFFFF"/>
                </a:solidFill>
              </a:rPr>
              <a:t>tu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presencia</a:t>
            </a:r>
            <a:r>
              <a:rPr lang="en-US" sz="4800" dirty="0">
                <a:solidFill>
                  <a:srgbClr val="FFFFFF"/>
                </a:solidFill>
              </a:rPr>
              <a:t> viva en </a:t>
            </a:r>
            <a:r>
              <a:rPr lang="en-US" sz="4800" dirty="0" err="1">
                <a:solidFill>
                  <a:srgbClr val="FFFFFF"/>
                </a:solidFill>
              </a:rPr>
              <a:t>mí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D1FBD8D-3E8F-4642-906D-DF4015D7A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 err="1">
                <a:solidFill>
                  <a:srgbClr val="FFFFFF"/>
                </a:solidFill>
              </a:rPr>
              <a:t>Aquí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estoy</a:t>
            </a:r>
            <a:r>
              <a:rPr lang="en-US" sz="4800" dirty="0">
                <a:solidFill>
                  <a:srgbClr val="FFFFFF"/>
                </a:solidFill>
              </a:rPr>
              <a:t>, </a:t>
            </a:r>
            <a:r>
              <a:rPr lang="en-US" sz="4800" dirty="0" err="1">
                <a:solidFill>
                  <a:srgbClr val="FFFFFF"/>
                </a:solidFill>
              </a:rPr>
              <a:t>Señor</a:t>
            </a:r>
            <a:endParaRPr lang="en-US" sz="4800" dirty="0">
              <a:solidFill>
                <a:srgbClr val="FFFFF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4800" dirty="0" err="1">
                <a:solidFill>
                  <a:srgbClr val="FFFFFF"/>
                </a:solidFill>
              </a:rPr>
              <a:t>Aquí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estoy</a:t>
            </a:r>
            <a:r>
              <a:rPr lang="en-US" sz="4800" dirty="0">
                <a:solidFill>
                  <a:srgbClr val="FFFFFF"/>
                </a:solidFill>
              </a:rPr>
              <a:t>, </a:t>
            </a:r>
            <a:r>
              <a:rPr lang="en-US" sz="4800" dirty="0" err="1">
                <a:solidFill>
                  <a:srgbClr val="FFFFFF"/>
                </a:solidFill>
              </a:rPr>
              <a:t>Señor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D38879B-B335-41F6-8689-46072314E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Que </a:t>
            </a:r>
            <a:r>
              <a:rPr lang="en-US" sz="4800" dirty="0" err="1">
                <a:solidFill>
                  <a:srgbClr val="FFFFFF"/>
                </a:solidFill>
              </a:rPr>
              <a:t>tu</a:t>
            </a:r>
            <a:r>
              <a:rPr lang="en-US" sz="4800" dirty="0">
                <a:solidFill>
                  <a:srgbClr val="FFFFFF"/>
                </a:solidFill>
              </a:rPr>
              <a:t> palabra viva en </a:t>
            </a:r>
            <a:r>
              <a:rPr lang="en-US" sz="4800" dirty="0" err="1">
                <a:solidFill>
                  <a:srgbClr val="FFFFFF"/>
                </a:solidFill>
              </a:rPr>
              <a:t>mí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317F34E-CEA6-403A-80AB-3F05DD2410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400" dirty="0">
                <a:solidFill>
                  <a:srgbClr val="FFFFFF"/>
                </a:solidFill>
              </a:rPr>
              <a:t>Mi Dios</a:t>
            </a:r>
          </a:p>
          <a:p>
            <a:pPr algn="ctr" eaLnBrk="1" hangingPunct="1">
              <a:buFontTx/>
              <a:buNone/>
            </a:pPr>
            <a:r>
              <a:rPr lang="en-US" sz="4400" dirty="0" err="1">
                <a:solidFill>
                  <a:srgbClr val="FFFFFF"/>
                </a:solidFill>
              </a:rPr>
              <a:t>Te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necesito</a:t>
            </a:r>
            <a:endParaRPr lang="es-ES" alt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0105B67-CE23-4D96-A720-D126DC7DB1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Mi Dios</a:t>
            </a:r>
          </a:p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A </a:t>
            </a:r>
            <a:r>
              <a:rPr lang="en-US" sz="4800" dirty="0" err="1">
                <a:solidFill>
                  <a:srgbClr val="FFFFFF"/>
                </a:solidFill>
              </a:rPr>
              <a:t>ti</a:t>
            </a:r>
            <a:r>
              <a:rPr lang="en-US" sz="4800" dirty="0">
                <a:solidFill>
                  <a:srgbClr val="FFFFFF"/>
                </a:solidFill>
              </a:rPr>
              <a:t> me </a:t>
            </a:r>
            <a:r>
              <a:rPr lang="en-US" sz="4800" dirty="0" err="1">
                <a:solidFill>
                  <a:srgbClr val="FFFFFF"/>
                </a:solidFill>
              </a:rPr>
              <a:t>rindo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07067BC-7B59-4361-AC5B-5CDF3A7C5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Oh Santo </a:t>
            </a:r>
            <a:r>
              <a:rPr lang="en-US" sz="4800" dirty="0" err="1">
                <a:solidFill>
                  <a:srgbClr val="FFFFFF"/>
                </a:solidFill>
              </a:rPr>
              <a:t>Espíritu</a:t>
            </a:r>
            <a:endParaRPr lang="en-US" sz="4800" dirty="0">
              <a:solidFill>
                <a:srgbClr val="FFFFF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Oh Santo </a:t>
            </a:r>
            <a:r>
              <a:rPr lang="en-US" sz="4800" dirty="0" err="1">
                <a:solidFill>
                  <a:srgbClr val="FFFFFF"/>
                </a:solidFill>
              </a:rPr>
              <a:t>Espíritu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347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7853966-C75F-4BFC-A055-311F6F1D0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>
                <a:solidFill>
                  <a:srgbClr val="FFFFFF"/>
                </a:solidFill>
              </a:rPr>
              <a:t>Que </a:t>
            </a:r>
            <a:r>
              <a:rPr lang="en-US" sz="4800" dirty="0" err="1">
                <a:solidFill>
                  <a:srgbClr val="FFFFFF"/>
                </a:solidFill>
              </a:rPr>
              <a:t>tu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presencia</a:t>
            </a:r>
            <a:r>
              <a:rPr lang="en-US" sz="4800" dirty="0">
                <a:solidFill>
                  <a:srgbClr val="FFFFFF"/>
                </a:solidFill>
              </a:rPr>
              <a:t> viva en </a:t>
            </a:r>
            <a:r>
              <a:rPr lang="en-US" sz="4800" dirty="0" err="1">
                <a:solidFill>
                  <a:srgbClr val="FFFFFF"/>
                </a:solidFill>
              </a:rPr>
              <a:t>mí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828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D1FBD8D-3E8F-4642-906D-DF4015D7A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344" y="782278"/>
            <a:ext cx="11809312" cy="5293444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n-US" sz="4800" dirty="0" err="1">
                <a:solidFill>
                  <a:srgbClr val="FFFFFF"/>
                </a:solidFill>
              </a:rPr>
              <a:t>Aquí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estoy</a:t>
            </a:r>
            <a:r>
              <a:rPr lang="en-US" sz="4800" dirty="0">
                <a:solidFill>
                  <a:srgbClr val="FFFFFF"/>
                </a:solidFill>
              </a:rPr>
              <a:t>, </a:t>
            </a:r>
            <a:r>
              <a:rPr lang="en-US" sz="4800" dirty="0" err="1">
                <a:solidFill>
                  <a:srgbClr val="FFFFFF"/>
                </a:solidFill>
              </a:rPr>
              <a:t>Señor</a:t>
            </a:r>
            <a:endParaRPr lang="en-US" sz="4800" dirty="0">
              <a:solidFill>
                <a:srgbClr val="FFFFFF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4800" dirty="0" err="1">
                <a:solidFill>
                  <a:srgbClr val="FFFFFF"/>
                </a:solidFill>
              </a:rPr>
              <a:t>Aquí</a:t>
            </a:r>
            <a:r>
              <a:rPr lang="en-US" sz="4800" dirty="0">
                <a:solidFill>
                  <a:srgbClr val="FFFFFF"/>
                </a:solidFill>
              </a:rPr>
              <a:t> </a:t>
            </a:r>
            <a:r>
              <a:rPr lang="en-US" sz="4800" dirty="0" err="1">
                <a:solidFill>
                  <a:srgbClr val="FFFFFF"/>
                </a:solidFill>
              </a:rPr>
              <a:t>estoy</a:t>
            </a:r>
            <a:r>
              <a:rPr lang="en-US" sz="4800" dirty="0">
                <a:solidFill>
                  <a:srgbClr val="FFFFFF"/>
                </a:solidFill>
              </a:rPr>
              <a:t>, </a:t>
            </a:r>
            <a:r>
              <a:rPr lang="en-US" sz="4800" dirty="0" err="1">
                <a:solidFill>
                  <a:srgbClr val="FFFFFF"/>
                </a:solidFill>
              </a:rPr>
              <a:t>Señor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9824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72</Words>
  <Application>Microsoft Office PowerPoint</Application>
  <PresentationFormat>Panorámica</PresentationFormat>
  <Paragraphs>20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42</cp:revision>
  <dcterms:created xsi:type="dcterms:W3CDTF">2009-05-21T19:32:38Z</dcterms:created>
  <dcterms:modified xsi:type="dcterms:W3CDTF">2022-04-25T09:31:56Z</dcterms:modified>
</cp:coreProperties>
</file>