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292" r:id="rId6"/>
    <p:sldId id="293" r:id="rId7"/>
    <p:sldId id="276" r:id="rId8"/>
    <p:sldId id="294" r:id="rId9"/>
    <p:sldId id="295" r:id="rId10"/>
    <p:sldId id="296" r:id="rId11"/>
    <p:sldId id="297" r:id="rId12"/>
    <p:sldId id="298" r:id="rId13"/>
    <p:sldId id="299" r:id="rId14"/>
    <p:sldId id="300" r:id="rId15"/>
    <p:sldId id="301" r:id="rId16"/>
    <p:sldId id="302" r:id="rId17"/>
    <p:sldId id="303" r:id="rId18"/>
    <p:sldId id="304" r:id="rId19"/>
    <p:sldId id="305" r:id="rId20"/>
    <p:sldId id="306" r:id="rId21"/>
    <p:sldId id="267" r:id="rId22"/>
  </p:sldIdLst>
  <p:sldSz cx="12192000" cy="6858000"/>
  <p:notesSz cx="6858000" cy="9144000"/>
  <p:embeddedFontLst>
    <p:embeddedFont>
      <p:font typeface="Lemon/Milk" panose="020B0603050302020204" pitchFamily="34" charset="0"/>
      <p:regular r:id="rId23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A1584F1-8898-434E-808F-4EA85DA31ADD}" v="19" dt="2022-03-13T11:58:06.9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7" d="100"/>
          <a:sy n="97" d="100"/>
        </p:scale>
        <p:origin x="996" y="7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BA1584F1-8898-434E-808F-4EA85DA31ADD}"/>
    <pc:docChg chg="custSel addSld delSld modSld modMainMaster">
      <pc:chgData name="Juan Marcos Fustero" userId="cac871cd91e1ddbe" providerId="LiveId" clId="{BA1584F1-8898-434E-808F-4EA85DA31ADD}" dt="2022-03-13T11:58:06.998" v="93"/>
      <pc:docMkLst>
        <pc:docMk/>
      </pc:docMkLst>
      <pc:sldChg chg="modSp mod chgLayout">
        <pc:chgData name="Juan Marcos Fustero" userId="cac871cd91e1ddbe" providerId="LiveId" clId="{BA1584F1-8898-434E-808F-4EA85DA31ADD}" dt="2022-03-13T11:56:47.368" v="34" actId="20577"/>
        <pc:sldMkLst>
          <pc:docMk/>
          <pc:sldMk cId="0" sldId="257"/>
        </pc:sldMkLst>
        <pc:spChg chg="mod ord">
          <ac:chgData name="Juan Marcos Fustero" userId="cac871cd91e1ddbe" providerId="LiveId" clId="{BA1584F1-8898-434E-808F-4EA85DA31ADD}" dt="2022-03-13T11:56:47.368" v="34" actId="20577"/>
          <ac:spMkLst>
            <pc:docMk/>
            <pc:sldMk cId="0" sldId="257"/>
            <ac:spMk id="2050" creationId="{669A5171-9433-4424-89A0-1C238FD91C30}"/>
          </ac:spMkLst>
        </pc:spChg>
      </pc:sldChg>
      <pc:sldChg chg="addSp modSp mod chgLayout">
        <pc:chgData name="Juan Marcos Fustero" userId="cac871cd91e1ddbe" providerId="LiveId" clId="{BA1584F1-8898-434E-808F-4EA85DA31ADD}" dt="2022-03-13T11:56:38.641" v="26" actId="700"/>
        <pc:sldMkLst>
          <pc:docMk/>
          <pc:sldMk cId="0" sldId="267"/>
        </pc:sldMkLst>
        <pc:spChg chg="add mod">
          <ac:chgData name="Juan Marcos Fustero" userId="cac871cd91e1ddbe" providerId="LiveId" clId="{BA1584F1-8898-434E-808F-4EA85DA31ADD}" dt="2022-03-13T11:56:38.641" v="26" actId="700"/>
          <ac:spMkLst>
            <pc:docMk/>
            <pc:sldMk cId="0" sldId="267"/>
            <ac:spMk id="2" creationId="{FBDF071A-439C-4F2E-A3FB-96F0A5CD657E}"/>
          </ac:spMkLst>
        </pc:spChg>
      </pc:sldChg>
      <pc:sldChg chg="modSp del mod chgLayout">
        <pc:chgData name="Juan Marcos Fustero" userId="cac871cd91e1ddbe" providerId="LiveId" clId="{BA1584F1-8898-434E-808F-4EA85DA31ADD}" dt="2022-03-13T11:57:00.260" v="43" actId="47"/>
        <pc:sldMkLst>
          <pc:docMk/>
          <pc:sldMk cId="0" sldId="274"/>
        </pc:sldMkLst>
        <pc:spChg chg="mod ord">
          <ac:chgData name="Juan Marcos Fustero" userId="cac871cd91e1ddbe" providerId="LiveId" clId="{BA1584F1-8898-434E-808F-4EA85DA31ADD}" dt="2022-03-13T11:56:38.641" v="26" actId="700"/>
          <ac:spMkLst>
            <pc:docMk/>
            <pc:sldMk cId="0" sldId="274"/>
            <ac:spMk id="3074" creationId="{8D7B85CF-C6EA-4A05-9BE7-B22244506AE9}"/>
          </ac:spMkLst>
        </pc:spChg>
      </pc:sldChg>
      <pc:sldChg chg="modSp del mod chgLayout">
        <pc:chgData name="Juan Marcos Fustero" userId="cac871cd91e1ddbe" providerId="LiveId" clId="{BA1584F1-8898-434E-808F-4EA85DA31ADD}" dt="2022-03-13T11:57:41.530" v="74" actId="47"/>
        <pc:sldMkLst>
          <pc:docMk/>
          <pc:sldMk cId="0" sldId="275"/>
        </pc:sldMkLst>
        <pc:spChg chg="mod ord">
          <ac:chgData name="Juan Marcos Fustero" userId="cac871cd91e1ddbe" providerId="LiveId" clId="{BA1584F1-8898-434E-808F-4EA85DA31ADD}" dt="2022-03-13T11:57:21.534" v="58" actId="20577"/>
          <ac:spMkLst>
            <pc:docMk/>
            <pc:sldMk cId="0" sldId="275"/>
            <ac:spMk id="4098" creationId="{AF010D4D-01E6-4BCA-9C48-5C420F36A174}"/>
          </ac:spMkLst>
        </pc:spChg>
      </pc:sldChg>
      <pc:sldChg chg="modSp mod chgLayout">
        <pc:chgData name="Juan Marcos Fustero" userId="cac871cd91e1ddbe" providerId="LiveId" clId="{BA1584F1-8898-434E-808F-4EA85DA31ADD}" dt="2022-03-13T11:57:49.232" v="82" actId="20577"/>
        <pc:sldMkLst>
          <pc:docMk/>
          <pc:sldMk cId="0" sldId="276"/>
        </pc:sldMkLst>
        <pc:spChg chg="mod ord">
          <ac:chgData name="Juan Marcos Fustero" userId="cac871cd91e1ddbe" providerId="LiveId" clId="{BA1584F1-8898-434E-808F-4EA85DA31ADD}" dt="2022-03-13T11:57:49.232" v="82" actId="20577"/>
          <ac:spMkLst>
            <pc:docMk/>
            <pc:sldMk cId="0" sldId="276"/>
            <ac:spMk id="5122" creationId="{CBC25D7E-DE98-4248-9DD8-E079E67B7D98}"/>
          </ac:spMkLst>
        </pc:spChg>
      </pc:sldChg>
      <pc:sldChg chg="modSp del mod chgLayout">
        <pc:chgData name="Juan Marcos Fustero" userId="cac871cd91e1ddbe" providerId="LiveId" clId="{BA1584F1-8898-434E-808F-4EA85DA31ADD}" dt="2022-03-13T11:58:00.315" v="91" actId="47"/>
        <pc:sldMkLst>
          <pc:docMk/>
          <pc:sldMk cId="0" sldId="283"/>
        </pc:sldMkLst>
        <pc:spChg chg="mod ord">
          <ac:chgData name="Juan Marcos Fustero" userId="cac871cd91e1ddbe" providerId="LiveId" clId="{BA1584F1-8898-434E-808F-4EA85DA31ADD}" dt="2022-03-13T11:56:38.641" v="26" actId="700"/>
          <ac:spMkLst>
            <pc:docMk/>
            <pc:sldMk cId="0" sldId="283"/>
            <ac:spMk id="6146" creationId="{2DD1B97C-50FD-4AB9-BEDA-65D0D0D37E39}"/>
          </ac:spMkLst>
        </pc:spChg>
      </pc:sldChg>
      <pc:sldChg chg="modSp del mod chgLayout">
        <pc:chgData name="Juan Marcos Fustero" userId="cac871cd91e1ddbe" providerId="LiveId" clId="{BA1584F1-8898-434E-808F-4EA85DA31ADD}" dt="2022-03-13T11:58:02.979" v="92" actId="47"/>
        <pc:sldMkLst>
          <pc:docMk/>
          <pc:sldMk cId="0" sldId="284"/>
        </pc:sldMkLst>
        <pc:spChg chg="mod ord">
          <ac:chgData name="Juan Marcos Fustero" userId="cac871cd91e1ddbe" providerId="LiveId" clId="{BA1584F1-8898-434E-808F-4EA85DA31ADD}" dt="2022-03-13T11:56:38.641" v="26" actId="700"/>
          <ac:spMkLst>
            <pc:docMk/>
            <pc:sldMk cId="0" sldId="284"/>
            <ac:spMk id="7170" creationId="{B1F4A0F9-6887-4A29-B495-89465AD1CF07}"/>
          </ac:spMkLst>
        </pc:spChg>
      </pc:sldChg>
      <pc:sldChg chg="modSp del mod chgLayout">
        <pc:chgData name="Juan Marcos Fustero" userId="cac871cd91e1ddbe" providerId="LiveId" clId="{BA1584F1-8898-434E-808F-4EA85DA31ADD}" dt="2022-03-13T11:58:02.979" v="92" actId="47"/>
        <pc:sldMkLst>
          <pc:docMk/>
          <pc:sldMk cId="0" sldId="285"/>
        </pc:sldMkLst>
        <pc:spChg chg="mod ord">
          <ac:chgData name="Juan Marcos Fustero" userId="cac871cd91e1ddbe" providerId="LiveId" clId="{BA1584F1-8898-434E-808F-4EA85DA31ADD}" dt="2022-03-13T11:56:38.641" v="26" actId="700"/>
          <ac:spMkLst>
            <pc:docMk/>
            <pc:sldMk cId="0" sldId="285"/>
            <ac:spMk id="9218" creationId="{9CDC7D85-BFD5-4FFF-A4C8-1CD0E2B1E695}"/>
          </ac:spMkLst>
        </pc:spChg>
      </pc:sldChg>
      <pc:sldChg chg="modSp del mod chgLayout">
        <pc:chgData name="Juan Marcos Fustero" userId="cac871cd91e1ddbe" providerId="LiveId" clId="{BA1584F1-8898-434E-808F-4EA85DA31ADD}" dt="2022-03-13T11:58:02.979" v="92" actId="47"/>
        <pc:sldMkLst>
          <pc:docMk/>
          <pc:sldMk cId="0" sldId="286"/>
        </pc:sldMkLst>
        <pc:spChg chg="mod ord">
          <ac:chgData name="Juan Marcos Fustero" userId="cac871cd91e1ddbe" providerId="LiveId" clId="{BA1584F1-8898-434E-808F-4EA85DA31ADD}" dt="2022-03-13T11:56:38.641" v="26" actId="700"/>
          <ac:spMkLst>
            <pc:docMk/>
            <pc:sldMk cId="0" sldId="286"/>
            <ac:spMk id="10242" creationId="{047BD3BF-E9AD-42E0-871A-D6AE1ECE6A72}"/>
          </ac:spMkLst>
        </pc:spChg>
      </pc:sldChg>
      <pc:sldChg chg="modSp del mod chgLayout">
        <pc:chgData name="Juan Marcos Fustero" userId="cac871cd91e1ddbe" providerId="LiveId" clId="{BA1584F1-8898-434E-808F-4EA85DA31ADD}" dt="2022-03-13T11:58:02.979" v="92" actId="47"/>
        <pc:sldMkLst>
          <pc:docMk/>
          <pc:sldMk cId="0" sldId="287"/>
        </pc:sldMkLst>
        <pc:spChg chg="mod ord">
          <ac:chgData name="Juan Marcos Fustero" userId="cac871cd91e1ddbe" providerId="LiveId" clId="{BA1584F1-8898-434E-808F-4EA85DA31ADD}" dt="2022-03-13T11:56:38.641" v="26" actId="700"/>
          <ac:spMkLst>
            <pc:docMk/>
            <pc:sldMk cId="0" sldId="287"/>
            <ac:spMk id="11266" creationId="{6B0408C2-0F16-4F1D-B1E7-678095344938}"/>
          </ac:spMkLst>
        </pc:spChg>
      </pc:sldChg>
      <pc:sldChg chg="modSp del mod chgLayout">
        <pc:chgData name="Juan Marcos Fustero" userId="cac871cd91e1ddbe" providerId="LiveId" clId="{BA1584F1-8898-434E-808F-4EA85DA31ADD}" dt="2022-03-13T11:58:02.979" v="92" actId="47"/>
        <pc:sldMkLst>
          <pc:docMk/>
          <pc:sldMk cId="0" sldId="288"/>
        </pc:sldMkLst>
        <pc:spChg chg="mod ord">
          <ac:chgData name="Juan Marcos Fustero" userId="cac871cd91e1ddbe" providerId="LiveId" clId="{BA1584F1-8898-434E-808F-4EA85DA31ADD}" dt="2022-03-13T11:56:38.641" v="26" actId="700"/>
          <ac:spMkLst>
            <pc:docMk/>
            <pc:sldMk cId="0" sldId="288"/>
            <ac:spMk id="8194" creationId="{8A7C8F2D-9A84-4282-923D-464F5E0E2473}"/>
          </ac:spMkLst>
        </pc:spChg>
      </pc:sldChg>
      <pc:sldChg chg="modSp add mod">
        <pc:chgData name="Juan Marcos Fustero" userId="cac871cd91e1ddbe" providerId="LiveId" clId="{BA1584F1-8898-434E-808F-4EA85DA31ADD}" dt="2022-03-13T11:56:55.349" v="41" actId="20577"/>
        <pc:sldMkLst>
          <pc:docMk/>
          <pc:sldMk cId="4108801593" sldId="289"/>
        </pc:sldMkLst>
        <pc:spChg chg="mod">
          <ac:chgData name="Juan Marcos Fustero" userId="cac871cd91e1ddbe" providerId="LiveId" clId="{BA1584F1-8898-434E-808F-4EA85DA31ADD}" dt="2022-03-13T11:56:55.349" v="41" actId="20577"/>
          <ac:spMkLst>
            <pc:docMk/>
            <pc:sldMk cId="4108801593" sldId="289"/>
            <ac:spMk id="2050" creationId="{669A5171-9433-4424-89A0-1C238FD91C30}"/>
          </ac:spMkLst>
        </pc:spChg>
      </pc:sldChg>
      <pc:sldChg chg="add">
        <pc:chgData name="Juan Marcos Fustero" userId="cac871cd91e1ddbe" providerId="LiveId" clId="{BA1584F1-8898-434E-808F-4EA85DA31ADD}" dt="2022-03-13T11:56:59.223" v="42"/>
        <pc:sldMkLst>
          <pc:docMk/>
          <pc:sldMk cId="3865074959" sldId="290"/>
        </pc:sldMkLst>
      </pc:sldChg>
      <pc:sldChg chg="addSp modSp add">
        <pc:chgData name="Juan Marcos Fustero" userId="cac871cd91e1ddbe" providerId="LiveId" clId="{BA1584F1-8898-434E-808F-4EA85DA31ADD}" dt="2022-03-13T11:57:08.480" v="46"/>
        <pc:sldMkLst>
          <pc:docMk/>
          <pc:sldMk cId="2167940239" sldId="291"/>
        </pc:sldMkLst>
        <pc:spChg chg="add mod">
          <ac:chgData name="Juan Marcos Fustero" userId="cac871cd91e1ddbe" providerId="LiveId" clId="{BA1584F1-8898-434E-808F-4EA85DA31ADD}" dt="2022-03-13T11:57:08.480" v="46"/>
          <ac:spMkLst>
            <pc:docMk/>
            <pc:sldMk cId="2167940239" sldId="291"/>
            <ac:spMk id="3" creationId="{D6D323E5-3ECD-4980-A83C-880E75EC437A}"/>
          </ac:spMkLst>
        </pc:spChg>
      </pc:sldChg>
      <pc:sldChg chg="modSp add mod">
        <pc:chgData name="Juan Marcos Fustero" userId="cac871cd91e1ddbe" providerId="LiveId" clId="{BA1584F1-8898-434E-808F-4EA85DA31ADD}" dt="2022-03-13T11:57:15.901" v="53" actId="20577"/>
        <pc:sldMkLst>
          <pc:docMk/>
          <pc:sldMk cId="2881315500" sldId="292"/>
        </pc:sldMkLst>
        <pc:spChg chg="mod">
          <ac:chgData name="Juan Marcos Fustero" userId="cac871cd91e1ddbe" providerId="LiveId" clId="{BA1584F1-8898-434E-808F-4EA85DA31ADD}" dt="2022-03-13T11:57:15.901" v="53" actId="20577"/>
          <ac:spMkLst>
            <pc:docMk/>
            <pc:sldMk cId="2881315500" sldId="292"/>
            <ac:spMk id="2050" creationId="{669A5171-9433-4424-89A0-1C238FD91C30}"/>
          </ac:spMkLst>
        </pc:spChg>
      </pc:sldChg>
      <pc:sldChg chg="modSp add mod">
        <pc:chgData name="Juan Marcos Fustero" userId="cac871cd91e1ddbe" providerId="LiveId" clId="{BA1584F1-8898-434E-808F-4EA85DA31ADD}" dt="2022-03-13T11:57:37.109" v="73" actId="20577"/>
        <pc:sldMkLst>
          <pc:docMk/>
          <pc:sldMk cId="443976930" sldId="293"/>
        </pc:sldMkLst>
        <pc:spChg chg="mod">
          <ac:chgData name="Juan Marcos Fustero" userId="cac871cd91e1ddbe" providerId="LiveId" clId="{BA1584F1-8898-434E-808F-4EA85DA31ADD}" dt="2022-03-13T11:57:37.109" v="73" actId="20577"/>
          <ac:spMkLst>
            <pc:docMk/>
            <pc:sldMk cId="443976930" sldId="293"/>
            <ac:spMk id="2050" creationId="{669A5171-9433-4424-89A0-1C238FD91C30}"/>
          </ac:spMkLst>
        </pc:spChg>
      </pc:sldChg>
      <pc:sldChg chg="modSp add mod">
        <pc:chgData name="Juan Marcos Fustero" userId="cac871cd91e1ddbe" providerId="LiveId" clId="{BA1584F1-8898-434E-808F-4EA85DA31ADD}" dt="2022-03-13T11:57:54.373" v="89" actId="20577"/>
        <pc:sldMkLst>
          <pc:docMk/>
          <pc:sldMk cId="623238585" sldId="294"/>
        </pc:sldMkLst>
        <pc:spChg chg="mod">
          <ac:chgData name="Juan Marcos Fustero" userId="cac871cd91e1ddbe" providerId="LiveId" clId="{BA1584F1-8898-434E-808F-4EA85DA31ADD}" dt="2022-03-13T11:57:54.373" v="89" actId="20577"/>
          <ac:spMkLst>
            <pc:docMk/>
            <pc:sldMk cId="623238585" sldId="294"/>
            <ac:spMk id="5122" creationId="{CBC25D7E-DE98-4248-9DD8-E079E67B7D98}"/>
          </ac:spMkLst>
        </pc:spChg>
      </pc:sldChg>
      <pc:sldChg chg="add">
        <pc:chgData name="Juan Marcos Fustero" userId="cac871cd91e1ddbe" providerId="LiveId" clId="{BA1584F1-8898-434E-808F-4EA85DA31ADD}" dt="2022-03-13T11:57:58.848" v="90"/>
        <pc:sldMkLst>
          <pc:docMk/>
          <pc:sldMk cId="3062773099" sldId="295"/>
        </pc:sldMkLst>
      </pc:sldChg>
      <pc:sldChg chg="add">
        <pc:chgData name="Juan Marcos Fustero" userId="cac871cd91e1ddbe" providerId="LiveId" clId="{BA1584F1-8898-434E-808F-4EA85DA31ADD}" dt="2022-03-13T11:57:58.848" v="90"/>
        <pc:sldMkLst>
          <pc:docMk/>
          <pc:sldMk cId="718065819" sldId="296"/>
        </pc:sldMkLst>
      </pc:sldChg>
      <pc:sldChg chg="add">
        <pc:chgData name="Juan Marcos Fustero" userId="cac871cd91e1ddbe" providerId="LiveId" clId="{BA1584F1-8898-434E-808F-4EA85DA31ADD}" dt="2022-03-13T11:58:06.998" v="93"/>
        <pc:sldMkLst>
          <pc:docMk/>
          <pc:sldMk cId="2630331636" sldId="297"/>
        </pc:sldMkLst>
      </pc:sldChg>
      <pc:sldChg chg="add">
        <pc:chgData name="Juan Marcos Fustero" userId="cac871cd91e1ddbe" providerId="LiveId" clId="{BA1584F1-8898-434E-808F-4EA85DA31ADD}" dt="2022-03-13T11:58:06.998" v="93"/>
        <pc:sldMkLst>
          <pc:docMk/>
          <pc:sldMk cId="2047074926" sldId="298"/>
        </pc:sldMkLst>
      </pc:sldChg>
      <pc:sldChg chg="add">
        <pc:chgData name="Juan Marcos Fustero" userId="cac871cd91e1ddbe" providerId="LiveId" clId="{BA1584F1-8898-434E-808F-4EA85DA31ADD}" dt="2022-03-13T11:58:06.998" v="93"/>
        <pc:sldMkLst>
          <pc:docMk/>
          <pc:sldMk cId="639496126" sldId="299"/>
        </pc:sldMkLst>
      </pc:sldChg>
      <pc:sldChg chg="add">
        <pc:chgData name="Juan Marcos Fustero" userId="cac871cd91e1ddbe" providerId="LiveId" clId="{BA1584F1-8898-434E-808F-4EA85DA31ADD}" dt="2022-03-13T11:58:06.998" v="93"/>
        <pc:sldMkLst>
          <pc:docMk/>
          <pc:sldMk cId="2076915761" sldId="300"/>
        </pc:sldMkLst>
      </pc:sldChg>
      <pc:sldChg chg="add">
        <pc:chgData name="Juan Marcos Fustero" userId="cac871cd91e1ddbe" providerId="LiveId" clId="{BA1584F1-8898-434E-808F-4EA85DA31ADD}" dt="2022-03-13T11:58:06.998" v="93"/>
        <pc:sldMkLst>
          <pc:docMk/>
          <pc:sldMk cId="188915600" sldId="301"/>
        </pc:sldMkLst>
      </pc:sldChg>
      <pc:sldChg chg="add">
        <pc:chgData name="Juan Marcos Fustero" userId="cac871cd91e1ddbe" providerId="LiveId" clId="{BA1584F1-8898-434E-808F-4EA85DA31ADD}" dt="2022-03-13T11:58:06.998" v="93"/>
        <pc:sldMkLst>
          <pc:docMk/>
          <pc:sldMk cId="1093747705" sldId="302"/>
        </pc:sldMkLst>
      </pc:sldChg>
      <pc:sldChg chg="add">
        <pc:chgData name="Juan Marcos Fustero" userId="cac871cd91e1ddbe" providerId="LiveId" clId="{BA1584F1-8898-434E-808F-4EA85DA31ADD}" dt="2022-03-13T11:58:06.998" v="93"/>
        <pc:sldMkLst>
          <pc:docMk/>
          <pc:sldMk cId="1301871263" sldId="303"/>
        </pc:sldMkLst>
      </pc:sldChg>
      <pc:sldChg chg="add">
        <pc:chgData name="Juan Marcos Fustero" userId="cac871cd91e1ddbe" providerId="LiveId" clId="{BA1584F1-8898-434E-808F-4EA85DA31ADD}" dt="2022-03-13T11:58:06.998" v="93"/>
        <pc:sldMkLst>
          <pc:docMk/>
          <pc:sldMk cId="1950874152" sldId="304"/>
        </pc:sldMkLst>
      </pc:sldChg>
      <pc:sldChg chg="add">
        <pc:chgData name="Juan Marcos Fustero" userId="cac871cd91e1ddbe" providerId="LiveId" clId="{BA1584F1-8898-434E-808F-4EA85DA31ADD}" dt="2022-03-13T11:58:06.998" v="93"/>
        <pc:sldMkLst>
          <pc:docMk/>
          <pc:sldMk cId="1945643813" sldId="305"/>
        </pc:sldMkLst>
      </pc:sldChg>
      <pc:sldChg chg="add">
        <pc:chgData name="Juan Marcos Fustero" userId="cac871cd91e1ddbe" providerId="LiveId" clId="{BA1584F1-8898-434E-808F-4EA85DA31ADD}" dt="2022-03-13T11:58:06.998" v="93"/>
        <pc:sldMkLst>
          <pc:docMk/>
          <pc:sldMk cId="817373813" sldId="306"/>
        </pc:sldMkLst>
      </pc:sldChg>
      <pc:sldMasterChg chg="modSp modSldLayout">
        <pc:chgData name="Juan Marcos Fustero" userId="cac871cd91e1ddbe" providerId="LiveId" clId="{BA1584F1-8898-434E-808F-4EA85DA31ADD}" dt="2022-03-13T11:56:29.686" v="25" actId="255"/>
        <pc:sldMasterMkLst>
          <pc:docMk/>
          <pc:sldMasterMk cId="0" sldId="2147483648"/>
        </pc:sldMasterMkLst>
        <pc:spChg chg="mod">
          <ac:chgData name="Juan Marcos Fustero" userId="cac871cd91e1ddbe" providerId="LiveId" clId="{BA1584F1-8898-434E-808F-4EA85DA31ADD}" dt="2022-03-13T11:55:54.500" v="2"/>
          <ac:spMkLst>
            <pc:docMk/>
            <pc:sldMasterMk cId="0" sldId="2147483648"/>
            <ac:spMk id="1026" creationId="{1364A38B-2F03-4498-A745-36192FCCBB78}"/>
          </ac:spMkLst>
        </pc:spChg>
        <pc:spChg chg="mod">
          <ac:chgData name="Juan Marcos Fustero" userId="cac871cd91e1ddbe" providerId="LiveId" clId="{BA1584F1-8898-434E-808F-4EA85DA31ADD}" dt="2022-03-13T11:55:54.500" v="2"/>
          <ac:spMkLst>
            <pc:docMk/>
            <pc:sldMasterMk cId="0" sldId="2147483648"/>
            <ac:spMk id="1027" creationId="{E9C625C0-931B-4608-9567-0AD66E37F774}"/>
          </ac:spMkLst>
        </pc:spChg>
        <pc:spChg chg="mod">
          <ac:chgData name="Juan Marcos Fustero" userId="cac871cd91e1ddbe" providerId="LiveId" clId="{BA1584F1-8898-434E-808F-4EA85DA31ADD}" dt="2022-03-13T11:55:54.500" v="2"/>
          <ac:spMkLst>
            <pc:docMk/>
            <pc:sldMasterMk cId="0" sldId="2147483648"/>
            <ac:spMk id="1028" creationId="{4FE0A073-9B52-449B-9E5D-686C1D5B77C9}"/>
          </ac:spMkLst>
        </pc:spChg>
        <pc:spChg chg="mod">
          <ac:chgData name="Juan Marcos Fustero" userId="cac871cd91e1ddbe" providerId="LiveId" clId="{BA1584F1-8898-434E-808F-4EA85DA31ADD}" dt="2022-03-13T11:55:54.500" v="2"/>
          <ac:spMkLst>
            <pc:docMk/>
            <pc:sldMasterMk cId="0" sldId="2147483648"/>
            <ac:spMk id="1029" creationId="{7AE9DBE7-4836-4E05-9723-4EA6C43FF2A2}"/>
          </ac:spMkLst>
        </pc:spChg>
        <pc:spChg chg="mod">
          <ac:chgData name="Juan Marcos Fustero" userId="cac871cd91e1ddbe" providerId="LiveId" clId="{BA1584F1-8898-434E-808F-4EA85DA31ADD}" dt="2022-03-13T11:55:54.500" v="2"/>
          <ac:spMkLst>
            <pc:docMk/>
            <pc:sldMasterMk cId="0" sldId="2147483648"/>
            <ac:spMk id="1030" creationId="{6ECACBB4-641E-4093-A632-CAB0DB54BAFD}"/>
          </ac:spMkLst>
        </pc:spChg>
        <pc:sldLayoutChg chg="modSp">
          <pc:chgData name="Juan Marcos Fustero" userId="cac871cd91e1ddbe" providerId="LiveId" clId="{BA1584F1-8898-434E-808F-4EA85DA31ADD}" dt="2022-03-13T11:55:54.500" v="2"/>
          <pc:sldLayoutMkLst>
            <pc:docMk/>
            <pc:sldMasterMk cId="0" sldId="2147483648"/>
            <pc:sldLayoutMk cId="380394922" sldId="2147483649"/>
          </pc:sldLayoutMkLst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380394922" sldId="2147483649"/>
              <ac:spMk id="2" creationId="{00000000-0000-0000-0000-000000000000}"/>
            </ac:spMkLst>
          </pc:spChg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380394922" sldId="2147483649"/>
              <ac:spMk id="3" creationId="{00000000-0000-0000-0000-000000000000}"/>
            </ac:spMkLst>
          </pc:spChg>
        </pc:sldLayoutChg>
        <pc:sldLayoutChg chg="addSp delSp modSp mod">
          <pc:chgData name="Juan Marcos Fustero" userId="cac871cd91e1ddbe" providerId="LiveId" clId="{BA1584F1-8898-434E-808F-4EA85DA31ADD}" dt="2022-03-13T11:56:29.686" v="25" actId="255"/>
          <pc:sldLayoutMkLst>
            <pc:docMk/>
            <pc:sldMasterMk cId="0" sldId="2147483648"/>
            <pc:sldLayoutMk cId="1651215129" sldId="2147483650"/>
          </pc:sldLayoutMkLst>
          <pc:spChg chg="del">
            <ac:chgData name="Juan Marcos Fustero" userId="cac871cd91e1ddbe" providerId="LiveId" clId="{BA1584F1-8898-434E-808F-4EA85DA31ADD}" dt="2022-03-13T11:56:14.349" v="12" actId="478"/>
            <ac:spMkLst>
              <pc:docMk/>
              <pc:sldMasterMk cId="0" sldId="2147483648"/>
              <pc:sldLayoutMk cId="1651215129" sldId="2147483650"/>
              <ac:spMk id="2" creationId="{00000000-0000-0000-0000-000000000000}"/>
            </ac:spMkLst>
          </pc:spChg>
          <pc:spChg chg="del">
            <ac:chgData name="Juan Marcos Fustero" userId="cac871cd91e1ddbe" providerId="LiveId" clId="{BA1584F1-8898-434E-808F-4EA85DA31ADD}" dt="2022-03-13T11:56:14.349" v="12" actId="478"/>
            <ac:spMkLst>
              <pc:docMk/>
              <pc:sldMasterMk cId="0" sldId="2147483648"/>
              <pc:sldLayoutMk cId="1651215129" sldId="2147483650"/>
              <ac:spMk id="3" creationId="{00000000-0000-0000-0000-000000000000}"/>
            </ac:spMkLst>
          </pc:spChg>
          <pc:spChg chg="del">
            <ac:chgData name="Juan Marcos Fustero" userId="cac871cd91e1ddbe" providerId="LiveId" clId="{BA1584F1-8898-434E-808F-4EA85DA31ADD}" dt="2022-03-13T11:56:14.349" v="12" actId="478"/>
            <ac:spMkLst>
              <pc:docMk/>
              <pc:sldMasterMk cId="0" sldId="2147483648"/>
              <pc:sldLayoutMk cId="1651215129" sldId="2147483650"/>
              <ac:spMk id="4" creationId="{F4F752FA-651D-4705-A45E-6EFC634E23AC}"/>
            </ac:spMkLst>
          </pc:spChg>
          <pc:spChg chg="del">
            <ac:chgData name="Juan Marcos Fustero" userId="cac871cd91e1ddbe" providerId="LiveId" clId="{BA1584F1-8898-434E-808F-4EA85DA31ADD}" dt="2022-03-13T11:56:14.349" v="12" actId="478"/>
            <ac:spMkLst>
              <pc:docMk/>
              <pc:sldMasterMk cId="0" sldId="2147483648"/>
              <pc:sldLayoutMk cId="1651215129" sldId="2147483650"/>
              <ac:spMk id="5" creationId="{85B2AF1D-74D2-4EEE-ABDC-29D3FEAAB77C}"/>
            </ac:spMkLst>
          </pc:spChg>
          <pc:spChg chg="del">
            <ac:chgData name="Juan Marcos Fustero" userId="cac871cd91e1ddbe" providerId="LiveId" clId="{BA1584F1-8898-434E-808F-4EA85DA31ADD}" dt="2022-03-13T11:56:14.349" v="12" actId="478"/>
            <ac:spMkLst>
              <pc:docMk/>
              <pc:sldMasterMk cId="0" sldId="2147483648"/>
              <pc:sldLayoutMk cId="1651215129" sldId="2147483650"/>
              <ac:spMk id="6" creationId="{B1935AEF-E932-4F6C-9D93-EED7529F06C5}"/>
            </ac:spMkLst>
          </pc:spChg>
          <pc:spChg chg="add mod">
            <ac:chgData name="Juan Marcos Fustero" userId="cac871cd91e1ddbe" providerId="LiveId" clId="{BA1584F1-8898-434E-808F-4EA85DA31ADD}" dt="2022-03-13T11:56:29.686" v="25" actId="255"/>
            <ac:spMkLst>
              <pc:docMk/>
              <pc:sldMasterMk cId="0" sldId="2147483648"/>
              <pc:sldLayoutMk cId="1651215129" sldId="2147483650"/>
              <ac:spMk id="7" creationId="{B096B3F6-C9DB-436C-B3D6-3DB15BDBC6DB}"/>
            </ac:spMkLst>
          </pc:spChg>
        </pc:sldLayoutChg>
        <pc:sldLayoutChg chg="modSp">
          <pc:chgData name="Juan Marcos Fustero" userId="cac871cd91e1ddbe" providerId="LiveId" clId="{BA1584F1-8898-434E-808F-4EA85DA31ADD}" dt="2022-03-13T11:55:54.500" v="2"/>
          <pc:sldLayoutMkLst>
            <pc:docMk/>
            <pc:sldMasterMk cId="0" sldId="2147483648"/>
            <pc:sldLayoutMk cId="1417277697" sldId="2147483651"/>
          </pc:sldLayoutMkLst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1417277697" sldId="2147483651"/>
              <ac:spMk id="2" creationId="{00000000-0000-0000-0000-000000000000}"/>
            </ac:spMkLst>
          </pc:spChg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1417277697" sldId="2147483651"/>
              <ac:spMk id="3" creationId="{00000000-0000-0000-0000-000000000000}"/>
            </ac:spMkLst>
          </pc:spChg>
        </pc:sldLayoutChg>
        <pc:sldLayoutChg chg="modSp">
          <pc:chgData name="Juan Marcos Fustero" userId="cac871cd91e1ddbe" providerId="LiveId" clId="{BA1584F1-8898-434E-808F-4EA85DA31ADD}" dt="2022-03-13T11:55:54.500" v="2"/>
          <pc:sldLayoutMkLst>
            <pc:docMk/>
            <pc:sldMasterMk cId="0" sldId="2147483648"/>
            <pc:sldLayoutMk cId="3931156499" sldId="2147483652"/>
          </pc:sldLayoutMkLst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3931156499" sldId="2147483652"/>
              <ac:spMk id="3" creationId="{00000000-0000-0000-0000-000000000000}"/>
            </ac:spMkLst>
          </pc:spChg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3931156499" sldId="2147483652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BA1584F1-8898-434E-808F-4EA85DA31ADD}" dt="2022-03-13T11:55:54.500" v="2"/>
          <pc:sldLayoutMkLst>
            <pc:docMk/>
            <pc:sldMasterMk cId="0" sldId="2147483648"/>
            <pc:sldLayoutMk cId="2762952233" sldId="2147483653"/>
          </pc:sldLayoutMkLst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2762952233" sldId="2147483653"/>
              <ac:spMk id="3" creationId="{00000000-0000-0000-0000-000000000000}"/>
            </ac:spMkLst>
          </pc:spChg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2762952233" sldId="2147483653"/>
              <ac:spMk id="4" creationId="{00000000-0000-0000-0000-000000000000}"/>
            </ac:spMkLst>
          </pc:spChg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2762952233" sldId="2147483653"/>
              <ac:spMk id="5" creationId="{00000000-0000-0000-0000-000000000000}"/>
            </ac:spMkLst>
          </pc:spChg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2762952233" sldId="2147483653"/>
              <ac:spMk id="6" creationId="{00000000-0000-0000-0000-000000000000}"/>
            </ac:spMkLst>
          </pc:spChg>
        </pc:sldLayoutChg>
        <pc:sldLayoutChg chg="modSp">
          <pc:chgData name="Juan Marcos Fustero" userId="cac871cd91e1ddbe" providerId="LiveId" clId="{BA1584F1-8898-434E-808F-4EA85DA31ADD}" dt="2022-03-13T11:55:54.500" v="2"/>
          <pc:sldLayoutMkLst>
            <pc:docMk/>
            <pc:sldMasterMk cId="0" sldId="2147483648"/>
            <pc:sldLayoutMk cId="1017403361" sldId="2147483656"/>
          </pc:sldLayoutMkLst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1017403361" sldId="2147483656"/>
              <ac:spMk id="2" creationId="{00000000-0000-0000-0000-000000000000}"/>
            </ac:spMkLst>
          </pc:spChg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1017403361" sldId="2147483656"/>
              <ac:spMk id="3" creationId="{00000000-0000-0000-0000-000000000000}"/>
            </ac:spMkLst>
          </pc:spChg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1017403361" sldId="2147483656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BA1584F1-8898-434E-808F-4EA85DA31ADD}" dt="2022-03-13T11:55:54.500" v="2"/>
          <pc:sldLayoutMkLst>
            <pc:docMk/>
            <pc:sldMasterMk cId="0" sldId="2147483648"/>
            <pc:sldLayoutMk cId="4246088571" sldId="2147483657"/>
          </pc:sldLayoutMkLst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4246088571" sldId="2147483657"/>
              <ac:spMk id="2" creationId="{00000000-0000-0000-0000-000000000000}"/>
            </ac:spMkLst>
          </pc:spChg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4246088571" sldId="2147483657"/>
              <ac:spMk id="3" creationId="{00000000-0000-0000-0000-000000000000}"/>
            </ac:spMkLst>
          </pc:spChg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4246088571" sldId="2147483657"/>
              <ac:spMk id="4" creationId="{00000000-0000-0000-0000-000000000000}"/>
            </ac:spMkLst>
          </pc:spChg>
        </pc:sldLayoutChg>
        <pc:sldLayoutChg chg="modSp">
          <pc:chgData name="Juan Marcos Fustero" userId="cac871cd91e1ddbe" providerId="LiveId" clId="{BA1584F1-8898-434E-808F-4EA85DA31ADD}" dt="2022-03-13T11:55:54.500" v="2"/>
          <pc:sldLayoutMkLst>
            <pc:docMk/>
            <pc:sldMasterMk cId="0" sldId="2147483648"/>
            <pc:sldLayoutMk cId="1893090645" sldId="2147483659"/>
          </pc:sldLayoutMkLst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1893090645" sldId="2147483659"/>
              <ac:spMk id="2" creationId="{00000000-0000-0000-0000-000000000000}"/>
            </ac:spMkLst>
          </pc:spChg>
          <pc:spChg chg="mod">
            <ac:chgData name="Juan Marcos Fustero" userId="cac871cd91e1ddbe" providerId="LiveId" clId="{BA1584F1-8898-434E-808F-4EA85DA31ADD}" dt="2022-03-13T11:55:54.500" v="2"/>
            <ac:spMkLst>
              <pc:docMk/>
              <pc:sldMasterMk cId="0" sldId="2147483648"/>
              <pc:sldLayoutMk cId="1893090645" sldId="2147483659"/>
              <ac:spMk id="3" creationId="{00000000-0000-0000-0000-000000000000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Abre mis ojos, Señor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BC25D7E-DE98-4248-9DD8-E079E67B7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718065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Abre mis ojos, Señor</a:t>
            </a:r>
          </a:p>
        </p:txBody>
      </p:sp>
    </p:spTree>
    <p:extLst>
      <p:ext uri="{BB962C8B-B14F-4D97-AF65-F5344CB8AC3E}">
        <p14:creationId xmlns:p14="http://schemas.microsoft.com/office/powerpoint/2010/main" val="2630331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20470749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Abre mis ojos, Señor</a:t>
            </a:r>
          </a:p>
        </p:txBody>
      </p:sp>
    </p:spTree>
    <p:extLst>
      <p:ext uri="{BB962C8B-B14F-4D97-AF65-F5344CB8AC3E}">
        <p14:creationId xmlns:p14="http://schemas.microsoft.com/office/powerpoint/2010/main" val="6394961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20769157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Verte en lo alto,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</a:t>
            </a:r>
            <a:r>
              <a:rPr lang="es-ES" altLang="en-US" sz="4800" dirty="0">
                <a:solidFill>
                  <a:schemeClr val="bg1"/>
                </a:solidFill>
              </a:rPr>
              <a:t>rillando en la luz de tu gloria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15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Mostrando tu poder y tu amor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</a:t>
            </a:r>
            <a:r>
              <a:rPr lang="es-ES" altLang="en-US" sz="4800" dirty="0">
                <a:solidFill>
                  <a:schemeClr val="bg1"/>
                </a:solidFill>
              </a:rPr>
              <a:t>antando: Santo, santo, santo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7477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BC25D7E-DE98-4248-9DD8-E079E67B7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</p:txBody>
      </p:sp>
    </p:spTree>
    <p:extLst>
      <p:ext uri="{BB962C8B-B14F-4D97-AF65-F5344CB8AC3E}">
        <p14:creationId xmlns:p14="http://schemas.microsoft.com/office/powerpoint/2010/main" val="13018712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BC25D7E-DE98-4248-9DD8-E079E67B7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9508741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BC25D7E-DE98-4248-9DD8-E079E67B7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</p:txBody>
      </p:sp>
    </p:spTree>
    <p:extLst>
      <p:ext uri="{BB962C8B-B14F-4D97-AF65-F5344CB8AC3E}">
        <p14:creationId xmlns:p14="http://schemas.microsoft.com/office/powerpoint/2010/main" val="194564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BC25D7E-DE98-4248-9DD8-E079E67B7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8173738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Abre mis ojos, Señor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Verte en lo alto, Señor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B</a:t>
            </a:r>
            <a:r>
              <a:rPr lang="es-ES" altLang="en-US" sz="4800" dirty="0">
                <a:solidFill>
                  <a:schemeClr val="bg1"/>
                </a:solidFill>
              </a:rPr>
              <a:t>rillando en la luz de tu gloria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315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sz="4800" dirty="0">
                <a:solidFill>
                  <a:schemeClr val="bg1"/>
                </a:solidFill>
              </a:rPr>
              <a:t>Mostrando tu poder y tu amor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C</a:t>
            </a:r>
            <a:r>
              <a:rPr lang="es-ES" altLang="en-US" sz="4800" dirty="0">
                <a:solidFill>
                  <a:schemeClr val="bg1"/>
                </a:solidFill>
              </a:rPr>
              <a:t>antando: Santo, santo, santo</a:t>
            </a:r>
            <a:endParaRPr lang="es-ES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9769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BC25D7E-DE98-4248-9DD8-E079E67B7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BC25D7E-DE98-4248-9DD8-E079E67B7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6232385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CBC25D7E-DE98-4248-9DD8-E079E67B7D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 anchorCtr="0"/>
          <a:lstStyle/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  <a:p>
            <a:pPr algn="ctr" eaLnBrk="1" hangingPunct="1">
              <a:buFontTx/>
              <a:buNone/>
            </a:pPr>
            <a:r>
              <a:rPr lang="es-ES" altLang="en-US" dirty="0">
                <a:solidFill>
                  <a:schemeClr val="bg1"/>
                </a:solidFill>
              </a:rPr>
              <a:t>Santo, santo, santo</a:t>
            </a:r>
          </a:p>
        </p:txBody>
      </p:sp>
    </p:spTree>
    <p:extLst>
      <p:ext uri="{BB962C8B-B14F-4D97-AF65-F5344CB8AC3E}">
        <p14:creationId xmlns:p14="http://schemas.microsoft.com/office/powerpoint/2010/main" val="3062773099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196</Words>
  <Application>Microsoft Office PowerPoint</Application>
  <PresentationFormat>Panorámica</PresentationFormat>
  <Paragraphs>40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4" baseType="lpstr">
      <vt:lpstr>Lemon/Milk</vt:lpstr>
      <vt:lpstr>Arial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Mac XP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Leopard</dc:creator>
  <cp:lastModifiedBy>Sergio Fustero Carreras</cp:lastModifiedBy>
  <cp:revision>54</cp:revision>
  <dcterms:created xsi:type="dcterms:W3CDTF">2009-05-21T19:32:38Z</dcterms:created>
  <dcterms:modified xsi:type="dcterms:W3CDTF">2022-04-25T09:31:42Z</dcterms:modified>
</cp:coreProperties>
</file>