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60" r:id="rId3"/>
    <p:sldId id="274" r:id="rId4"/>
    <p:sldId id="287" r:id="rId5"/>
    <p:sldId id="275" r:id="rId6"/>
    <p:sldId id="276" r:id="rId7"/>
    <p:sldId id="288" r:id="rId8"/>
    <p:sldId id="289" r:id="rId9"/>
    <p:sldId id="278" r:id="rId10"/>
    <p:sldId id="290" r:id="rId11"/>
    <p:sldId id="279" r:id="rId12"/>
    <p:sldId id="291" r:id="rId13"/>
    <p:sldId id="292" r:id="rId14"/>
    <p:sldId id="293" r:id="rId15"/>
    <p:sldId id="294" r:id="rId16"/>
    <p:sldId id="282" r:id="rId17"/>
    <p:sldId id="267" r:id="rId18"/>
  </p:sldIdLst>
  <p:sldSz cx="12192000" cy="6858000"/>
  <p:notesSz cx="6858000" cy="9144000"/>
  <p:embeddedFontLst>
    <p:embeddedFont>
      <p:font typeface="Lemon/Milk" panose="020B0603050302020204" pitchFamily="34" charset="0"/>
      <p:regular r:id="rId19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BA20D9-78B6-4306-8022-119A43FFD521}" v="36" dt="2022-03-13T12:02:16.5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96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D9BA20D9-78B6-4306-8022-119A43FFD521}"/>
    <pc:docChg chg="undo custSel addSld delSld modSld modMainMaster">
      <pc:chgData name="Juan Marcos Fustero" userId="cac871cd91e1ddbe" providerId="LiveId" clId="{D9BA20D9-78B6-4306-8022-119A43FFD521}" dt="2022-03-13T12:02:22.221" v="142" actId="20577"/>
      <pc:docMkLst>
        <pc:docMk/>
      </pc:docMkLst>
      <pc:sldChg chg="modSp mod chgLayout">
        <pc:chgData name="Juan Marcos Fustero" userId="cac871cd91e1ddbe" providerId="LiveId" clId="{D9BA20D9-78B6-4306-8022-119A43FFD521}" dt="2022-03-13T12:00:21.878" v="93" actId="700"/>
        <pc:sldMkLst>
          <pc:docMk/>
          <pc:sldMk cId="0" sldId="257"/>
        </pc:sldMkLst>
        <pc:spChg chg="mod ord">
          <ac:chgData name="Juan Marcos Fustero" userId="cac871cd91e1ddbe" providerId="LiveId" clId="{D9BA20D9-78B6-4306-8022-119A43FFD521}" dt="2022-03-13T12:00:21.878" v="93" actId="700"/>
          <ac:spMkLst>
            <pc:docMk/>
            <pc:sldMk cId="0" sldId="257"/>
            <ac:spMk id="2050" creationId="{919052A1-4C8D-40F7-B797-A2DB40FD6C57}"/>
          </ac:spMkLst>
        </pc:spChg>
      </pc:sldChg>
      <pc:sldChg chg="modSp mod chgLayout">
        <pc:chgData name="Juan Marcos Fustero" userId="cac871cd91e1ddbe" providerId="LiveId" clId="{D9BA20D9-78B6-4306-8022-119A43FFD521}" dt="2022-03-13T12:00:21.878" v="93" actId="700"/>
        <pc:sldMkLst>
          <pc:docMk/>
          <pc:sldMk cId="0" sldId="260"/>
        </pc:sldMkLst>
        <pc:spChg chg="mod ord">
          <ac:chgData name="Juan Marcos Fustero" userId="cac871cd91e1ddbe" providerId="LiveId" clId="{D9BA20D9-78B6-4306-8022-119A43FFD521}" dt="2022-03-13T12:00:21.878" v="93" actId="700"/>
          <ac:spMkLst>
            <pc:docMk/>
            <pc:sldMk cId="0" sldId="260"/>
            <ac:spMk id="3074" creationId="{9D606E05-11D8-40F5-9E88-65E56A13E38F}"/>
          </ac:spMkLst>
        </pc:spChg>
      </pc:sldChg>
      <pc:sldChg chg="addSp delSp modSp mod chgLayout">
        <pc:chgData name="Juan Marcos Fustero" userId="cac871cd91e1ddbe" providerId="LiveId" clId="{D9BA20D9-78B6-4306-8022-119A43FFD521}" dt="2022-03-13T12:00:21.878" v="93" actId="700"/>
        <pc:sldMkLst>
          <pc:docMk/>
          <pc:sldMk cId="0" sldId="267"/>
        </pc:sldMkLst>
        <pc:spChg chg="add del mod">
          <ac:chgData name="Juan Marcos Fustero" userId="cac871cd91e1ddbe" providerId="LiveId" clId="{D9BA20D9-78B6-4306-8022-119A43FFD521}" dt="2022-03-13T12:00:21.878" v="93" actId="700"/>
          <ac:spMkLst>
            <pc:docMk/>
            <pc:sldMk cId="0" sldId="267"/>
            <ac:spMk id="2" creationId="{3BDB5451-74F5-4BC5-9576-679C2C2B20B4}"/>
          </ac:spMkLst>
        </pc:spChg>
        <pc:spChg chg="add mod ord">
          <ac:chgData name="Juan Marcos Fustero" userId="cac871cd91e1ddbe" providerId="LiveId" clId="{D9BA20D9-78B6-4306-8022-119A43FFD521}" dt="2022-03-13T12:00:21.878" v="93" actId="700"/>
          <ac:spMkLst>
            <pc:docMk/>
            <pc:sldMk cId="0" sldId="267"/>
            <ac:spMk id="3" creationId="{50A36A58-0055-41F9-8F74-A18CD1E83F1F}"/>
          </ac:spMkLst>
        </pc:spChg>
      </pc:sldChg>
      <pc:sldChg chg="modSp mod chgLayout">
        <pc:chgData name="Juan Marcos Fustero" userId="cac871cd91e1ddbe" providerId="LiveId" clId="{D9BA20D9-78B6-4306-8022-119A43FFD521}" dt="2022-03-13T12:00:21.878" v="93" actId="700"/>
        <pc:sldMkLst>
          <pc:docMk/>
          <pc:sldMk cId="0" sldId="274"/>
        </pc:sldMkLst>
        <pc:spChg chg="mod ord">
          <ac:chgData name="Juan Marcos Fustero" userId="cac871cd91e1ddbe" providerId="LiveId" clId="{D9BA20D9-78B6-4306-8022-119A43FFD521}" dt="2022-03-13T12:00:21.878" v="93" actId="700"/>
          <ac:spMkLst>
            <pc:docMk/>
            <pc:sldMk cId="0" sldId="274"/>
            <ac:spMk id="4098" creationId="{B14F529D-AAF8-4B52-82D0-8BE89D7E278A}"/>
          </ac:spMkLst>
        </pc:spChg>
      </pc:sldChg>
      <pc:sldChg chg="modSp mod chgLayout">
        <pc:chgData name="Juan Marcos Fustero" userId="cac871cd91e1ddbe" providerId="LiveId" clId="{D9BA20D9-78B6-4306-8022-119A43FFD521}" dt="2022-03-13T12:00:32.181" v="99" actId="20577"/>
        <pc:sldMkLst>
          <pc:docMk/>
          <pc:sldMk cId="0" sldId="275"/>
        </pc:sldMkLst>
        <pc:spChg chg="mod ord">
          <ac:chgData name="Juan Marcos Fustero" userId="cac871cd91e1ddbe" providerId="LiveId" clId="{D9BA20D9-78B6-4306-8022-119A43FFD521}" dt="2022-03-13T12:00:32.181" v="99" actId="20577"/>
          <ac:spMkLst>
            <pc:docMk/>
            <pc:sldMk cId="0" sldId="275"/>
            <ac:spMk id="5122" creationId="{AB87B42D-D590-4663-A965-0A1A4AEA8178}"/>
          </ac:spMkLst>
        </pc:spChg>
      </pc:sldChg>
      <pc:sldChg chg="modSp mod chgLayout">
        <pc:chgData name="Juan Marcos Fustero" userId="cac871cd91e1ddbe" providerId="LiveId" clId="{D9BA20D9-78B6-4306-8022-119A43FFD521}" dt="2022-03-13T12:00:37.213" v="104" actId="20577"/>
        <pc:sldMkLst>
          <pc:docMk/>
          <pc:sldMk cId="0" sldId="276"/>
        </pc:sldMkLst>
        <pc:spChg chg="mod ord">
          <ac:chgData name="Juan Marcos Fustero" userId="cac871cd91e1ddbe" providerId="LiveId" clId="{D9BA20D9-78B6-4306-8022-119A43FFD521}" dt="2022-03-13T12:00:37.213" v="104" actId="20577"/>
          <ac:spMkLst>
            <pc:docMk/>
            <pc:sldMk cId="0" sldId="276"/>
            <ac:spMk id="6146" creationId="{5218B8A3-7554-4AA1-9AED-700ED3F6BD2E}"/>
          </ac:spMkLst>
        </pc:spChg>
      </pc:sldChg>
      <pc:sldChg chg="modSp mod chgLayout">
        <pc:chgData name="Juan Marcos Fustero" userId="cac871cd91e1ddbe" providerId="LiveId" clId="{D9BA20D9-78B6-4306-8022-119A43FFD521}" dt="2022-03-13T12:01:19.713" v="118" actId="20577"/>
        <pc:sldMkLst>
          <pc:docMk/>
          <pc:sldMk cId="0" sldId="278"/>
        </pc:sldMkLst>
        <pc:spChg chg="mod ord">
          <ac:chgData name="Juan Marcos Fustero" userId="cac871cd91e1ddbe" providerId="LiveId" clId="{D9BA20D9-78B6-4306-8022-119A43FFD521}" dt="2022-03-13T12:01:19.713" v="118" actId="20577"/>
          <ac:spMkLst>
            <pc:docMk/>
            <pc:sldMk cId="0" sldId="278"/>
            <ac:spMk id="8194" creationId="{451A6BC8-11E1-4CA5-A054-F2113203C4AF}"/>
          </ac:spMkLst>
        </pc:spChg>
      </pc:sldChg>
      <pc:sldChg chg="modSp mod chgLayout">
        <pc:chgData name="Juan Marcos Fustero" userId="cac871cd91e1ddbe" providerId="LiveId" clId="{D9BA20D9-78B6-4306-8022-119A43FFD521}" dt="2022-03-13T12:01:54.244" v="135" actId="20577"/>
        <pc:sldMkLst>
          <pc:docMk/>
          <pc:sldMk cId="0" sldId="279"/>
        </pc:sldMkLst>
        <pc:spChg chg="mod ord">
          <ac:chgData name="Juan Marcos Fustero" userId="cac871cd91e1ddbe" providerId="LiveId" clId="{D9BA20D9-78B6-4306-8022-119A43FFD521}" dt="2022-03-13T12:01:54.244" v="135" actId="20577"/>
          <ac:spMkLst>
            <pc:docMk/>
            <pc:sldMk cId="0" sldId="279"/>
            <ac:spMk id="9218" creationId="{721D8333-7778-449F-9E95-3C17FA268FAA}"/>
          </ac:spMkLst>
        </pc:spChg>
      </pc:sldChg>
      <pc:sldChg chg="modSp mod chgLayout">
        <pc:chgData name="Juan Marcos Fustero" userId="cac871cd91e1ddbe" providerId="LiveId" clId="{D9BA20D9-78B6-4306-8022-119A43FFD521}" dt="2022-03-13T12:02:22.221" v="142" actId="20577"/>
        <pc:sldMkLst>
          <pc:docMk/>
          <pc:sldMk cId="0" sldId="282"/>
        </pc:sldMkLst>
        <pc:spChg chg="mod ord">
          <ac:chgData name="Juan Marcos Fustero" userId="cac871cd91e1ddbe" providerId="LiveId" clId="{D9BA20D9-78B6-4306-8022-119A43FFD521}" dt="2022-03-13T12:02:22.221" v="142" actId="20577"/>
          <ac:spMkLst>
            <pc:docMk/>
            <pc:sldMk cId="0" sldId="282"/>
            <ac:spMk id="12290" creationId="{10F4A77E-697B-4763-94F0-31B7142B26F6}"/>
          </ac:spMkLst>
        </pc:spChg>
      </pc:sldChg>
      <pc:sldChg chg="modSp del mod chgLayout">
        <pc:chgData name="Juan Marcos Fustero" userId="cac871cd91e1ddbe" providerId="LiveId" clId="{D9BA20D9-78B6-4306-8022-119A43FFD521}" dt="2022-03-13T12:00:41.194" v="105" actId="47"/>
        <pc:sldMkLst>
          <pc:docMk/>
          <pc:sldMk cId="0" sldId="283"/>
        </pc:sldMkLst>
        <pc:spChg chg="mod ord">
          <ac:chgData name="Juan Marcos Fustero" userId="cac871cd91e1ddbe" providerId="LiveId" clId="{D9BA20D9-78B6-4306-8022-119A43FFD521}" dt="2022-03-13T12:00:21.878" v="93" actId="700"/>
          <ac:spMkLst>
            <pc:docMk/>
            <pc:sldMk cId="0" sldId="283"/>
            <ac:spMk id="7170" creationId="{BD497B10-5D43-4859-8507-BE05E89F42C2}"/>
          </ac:spMkLst>
        </pc:spChg>
      </pc:sldChg>
      <pc:sldChg chg="modSp del mod chgLayout">
        <pc:chgData name="Juan Marcos Fustero" userId="cac871cd91e1ddbe" providerId="LiveId" clId="{D9BA20D9-78B6-4306-8022-119A43FFD521}" dt="2022-03-13T12:02:00.410" v="136" actId="47"/>
        <pc:sldMkLst>
          <pc:docMk/>
          <pc:sldMk cId="0" sldId="284"/>
        </pc:sldMkLst>
        <pc:spChg chg="mod ord">
          <ac:chgData name="Juan Marcos Fustero" userId="cac871cd91e1ddbe" providerId="LiveId" clId="{D9BA20D9-78B6-4306-8022-119A43FFD521}" dt="2022-03-13T12:00:21.878" v="93" actId="700"/>
          <ac:spMkLst>
            <pc:docMk/>
            <pc:sldMk cId="0" sldId="284"/>
            <ac:spMk id="10242" creationId="{9D83F7AE-1D7D-404B-8FE4-FABDCE00F49F}"/>
          </ac:spMkLst>
        </pc:spChg>
      </pc:sldChg>
      <pc:sldChg chg="modSp del mod chgLayout">
        <pc:chgData name="Juan Marcos Fustero" userId="cac871cd91e1ddbe" providerId="LiveId" clId="{D9BA20D9-78B6-4306-8022-119A43FFD521}" dt="2022-03-13T12:02:00.410" v="136" actId="47"/>
        <pc:sldMkLst>
          <pc:docMk/>
          <pc:sldMk cId="0" sldId="285"/>
        </pc:sldMkLst>
        <pc:spChg chg="mod ord">
          <ac:chgData name="Juan Marcos Fustero" userId="cac871cd91e1ddbe" providerId="LiveId" clId="{D9BA20D9-78B6-4306-8022-119A43FFD521}" dt="2022-03-13T12:00:21.878" v="93" actId="700"/>
          <ac:spMkLst>
            <pc:docMk/>
            <pc:sldMk cId="0" sldId="285"/>
            <ac:spMk id="11266" creationId="{539A5065-A56D-4163-9578-28C411279029}"/>
          </ac:spMkLst>
        </pc:spChg>
      </pc:sldChg>
      <pc:sldChg chg="add del">
        <pc:chgData name="Juan Marcos Fustero" userId="cac871cd91e1ddbe" providerId="LiveId" clId="{D9BA20D9-78B6-4306-8022-119A43FFD521}" dt="2022-03-13T12:00:03.714" v="55" actId="47"/>
        <pc:sldMkLst>
          <pc:docMk/>
          <pc:sldMk cId="488216564" sldId="286"/>
        </pc:sldMkLst>
      </pc:sldChg>
      <pc:sldChg chg="add del">
        <pc:chgData name="Juan Marcos Fustero" userId="cac871cd91e1ddbe" providerId="LiveId" clId="{D9BA20D9-78B6-4306-8022-119A43FFD521}" dt="2022-03-13T11:59:58.260" v="52" actId="47"/>
        <pc:sldMkLst>
          <pc:docMk/>
          <pc:sldMk cId="3808078245" sldId="286"/>
        </pc:sldMkLst>
      </pc:sldChg>
      <pc:sldChg chg="add del">
        <pc:chgData name="Juan Marcos Fustero" userId="cac871cd91e1ddbe" providerId="LiveId" clId="{D9BA20D9-78B6-4306-8022-119A43FFD521}" dt="2022-03-13T11:59:38.650" v="45" actId="47"/>
        <pc:sldMkLst>
          <pc:docMk/>
          <pc:sldMk cId="3866471162" sldId="286"/>
        </pc:sldMkLst>
      </pc:sldChg>
      <pc:sldChg chg="modSp add mod chgLayout">
        <pc:chgData name="Juan Marcos Fustero" userId="cac871cd91e1ddbe" providerId="LiveId" clId="{D9BA20D9-78B6-4306-8022-119A43FFD521}" dt="2022-03-13T12:00:21.878" v="93" actId="700"/>
        <pc:sldMkLst>
          <pc:docMk/>
          <pc:sldMk cId="2570254776" sldId="287"/>
        </pc:sldMkLst>
        <pc:spChg chg="mod ord">
          <ac:chgData name="Juan Marcos Fustero" userId="cac871cd91e1ddbe" providerId="LiveId" clId="{D9BA20D9-78B6-4306-8022-119A43FFD521}" dt="2022-03-13T12:00:21.878" v="93" actId="700"/>
          <ac:spMkLst>
            <pc:docMk/>
            <pc:sldMk cId="2570254776" sldId="287"/>
            <ac:spMk id="4098" creationId="{B14F529D-AAF8-4B52-82D0-8BE89D7E278A}"/>
          </ac:spMkLst>
        </pc:spChg>
      </pc:sldChg>
      <pc:sldChg chg="modSp add">
        <pc:chgData name="Juan Marcos Fustero" userId="cac871cd91e1ddbe" providerId="LiveId" clId="{D9BA20D9-78B6-4306-8022-119A43FFD521}" dt="2022-03-13T12:00:52.221" v="107" actId="255"/>
        <pc:sldMkLst>
          <pc:docMk/>
          <pc:sldMk cId="1276527654" sldId="288"/>
        </pc:sldMkLst>
        <pc:spChg chg="mod">
          <ac:chgData name="Juan Marcos Fustero" userId="cac871cd91e1ddbe" providerId="LiveId" clId="{D9BA20D9-78B6-4306-8022-119A43FFD521}" dt="2022-03-13T12:00:52.221" v="107" actId="255"/>
          <ac:spMkLst>
            <pc:docMk/>
            <pc:sldMk cId="1276527654" sldId="288"/>
            <ac:spMk id="4098" creationId="{B14F529D-AAF8-4B52-82D0-8BE89D7E278A}"/>
          </ac:spMkLst>
        </pc:spChg>
      </pc:sldChg>
      <pc:sldChg chg="add">
        <pc:chgData name="Juan Marcos Fustero" userId="cac871cd91e1ddbe" providerId="LiveId" clId="{D9BA20D9-78B6-4306-8022-119A43FFD521}" dt="2022-03-13T12:00:47.375" v="106"/>
        <pc:sldMkLst>
          <pc:docMk/>
          <pc:sldMk cId="915223472" sldId="289"/>
        </pc:sldMkLst>
      </pc:sldChg>
      <pc:sldChg chg="modSp add mod">
        <pc:chgData name="Juan Marcos Fustero" userId="cac871cd91e1ddbe" providerId="LiveId" clId="{D9BA20D9-78B6-4306-8022-119A43FFD521}" dt="2022-03-13T12:01:30.924" v="125" actId="20577"/>
        <pc:sldMkLst>
          <pc:docMk/>
          <pc:sldMk cId="3004497483" sldId="290"/>
        </pc:sldMkLst>
        <pc:spChg chg="mod">
          <ac:chgData name="Juan Marcos Fustero" userId="cac871cd91e1ddbe" providerId="LiveId" clId="{D9BA20D9-78B6-4306-8022-119A43FFD521}" dt="2022-03-13T12:01:30.924" v="125" actId="20577"/>
          <ac:spMkLst>
            <pc:docMk/>
            <pc:sldMk cId="3004497483" sldId="290"/>
            <ac:spMk id="8194" creationId="{451A6BC8-11E1-4CA5-A054-F2113203C4AF}"/>
          </ac:spMkLst>
        </pc:spChg>
      </pc:sldChg>
      <pc:sldChg chg="add del">
        <pc:chgData name="Juan Marcos Fustero" userId="cac871cd91e1ddbe" providerId="LiveId" clId="{D9BA20D9-78B6-4306-8022-119A43FFD521}" dt="2022-03-13T12:01:16.657" v="116"/>
        <pc:sldMkLst>
          <pc:docMk/>
          <pc:sldMk cId="3753721182" sldId="290"/>
        </pc:sldMkLst>
      </pc:sldChg>
      <pc:sldChg chg="modSp add">
        <pc:chgData name="Juan Marcos Fustero" userId="cac871cd91e1ddbe" providerId="LiveId" clId="{D9BA20D9-78B6-4306-8022-119A43FFD521}" dt="2022-03-13T12:02:13.884" v="138" actId="255"/>
        <pc:sldMkLst>
          <pc:docMk/>
          <pc:sldMk cId="2831030693" sldId="291"/>
        </pc:sldMkLst>
        <pc:spChg chg="mod">
          <ac:chgData name="Juan Marcos Fustero" userId="cac871cd91e1ddbe" providerId="LiveId" clId="{D9BA20D9-78B6-4306-8022-119A43FFD521}" dt="2022-03-13T12:02:13.884" v="138" actId="255"/>
          <ac:spMkLst>
            <pc:docMk/>
            <pc:sldMk cId="2831030693" sldId="291"/>
            <ac:spMk id="4098" creationId="{B14F529D-AAF8-4B52-82D0-8BE89D7E278A}"/>
          </ac:spMkLst>
        </pc:spChg>
      </pc:sldChg>
      <pc:sldChg chg="add">
        <pc:chgData name="Juan Marcos Fustero" userId="cac871cd91e1ddbe" providerId="LiveId" clId="{D9BA20D9-78B6-4306-8022-119A43FFD521}" dt="2022-03-13T12:02:09.309" v="137"/>
        <pc:sldMkLst>
          <pc:docMk/>
          <pc:sldMk cId="3415573876" sldId="292"/>
        </pc:sldMkLst>
      </pc:sldChg>
      <pc:sldChg chg="add">
        <pc:chgData name="Juan Marcos Fustero" userId="cac871cd91e1ddbe" providerId="LiveId" clId="{D9BA20D9-78B6-4306-8022-119A43FFD521}" dt="2022-03-13T12:02:16.583" v="139"/>
        <pc:sldMkLst>
          <pc:docMk/>
          <pc:sldMk cId="3734776807" sldId="293"/>
        </pc:sldMkLst>
      </pc:sldChg>
      <pc:sldChg chg="add">
        <pc:chgData name="Juan Marcos Fustero" userId="cac871cd91e1ddbe" providerId="LiveId" clId="{D9BA20D9-78B6-4306-8022-119A43FFD521}" dt="2022-03-13T12:02:16.583" v="139"/>
        <pc:sldMkLst>
          <pc:docMk/>
          <pc:sldMk cId="2707647168" sldId="294"/>
        </pc:sldMkLst>
      </pc:sldChg>
      <pc:sldMasterChg chg="modSp modSldLayout">
        <pc:chgData name="Juan Marcos Fustero" userId="cac871cd91e1ddbe" providerId="LiveId" clId="{D9BA20D9-78B6-4306-8022-119A43FFD521}" dt="2022-03-13T11:58:57.965" v="19" actId="255"/>
        <pc:sldMasterMkLst>
          <pc:docMk/>
          <pc:sldMasterMk cId="0" sldId="2147483648"/>
        </pc:sldMasterMkLst>
        <pc:spChg chg="mod">
          <ac:chgData name="Juan Marcos Fustero" userId="cac871cd91e1ddbe" providerId="LiveId" clId="{D9BA20D9-78B6-4306-8022-119A43FFD521}" dt="2022-03-13T11:58:28.680" v="1"/>
          <ac:spMkLst>
            <pc:docMk/>
            <pc:sldMasterMk cId="0" sldId="2147483648"/>
            <ac:spMk id="1026" creationId="{E973C3DB-E647-4E81-BF6F-595805DBA949}"/>
          </ac:spMkLst>
        </pc:spChg>
        <pc:spChg chg="mod">
          <ac:chgData name="Juan Marcos Fustero" userId="cac871cd91e1ddbe" providerId="LiveId" clId="{D9BA20D9-78B6-4306-8022-119A43FFD521}" dt="2022-03-13T11:58:28.680" v="1"/>
          <ac:spMkLst>
            <pc:docMk/>
            <pc:sldMasterMk cId="0" sldId="2147483648"/>
            <ac:spMk id="1027" creationId="{C8AFE0E9-1675-43A6-A192-58A28855CF10}"/>
          </ac:spMkLst>
        </pc:spChg>
        <pc:spChg chg="mod">
          <ac:chgData name="Juan Marcos Fustero" userId="cac871cd91e1ddbe" providerId="LiveId" clId="{D9BA20D9-78B6-4306-8022-119A43FFD521}" dt="2022-03-13T11:58:28.680" v="1"/>
          <ac:spMkLst>
            <pc:docMk/>
            <pc:sldMasterMk cId="0" sldId="2147483648"/>
            <ac:spMk id="1028" creationId="{038905C6-5402-465C-AF4F-7ABEE28E1741}"/>
          </ac:spMkLst>
        </pc:spChg>
        <pc:spChg chg="mod">
          <ac:chgData name="Juan Marcos Fustero" userId="cac871cd91e1ddbe" providerId="LiveId" clId="{D9BA20D9-78B6-4306-8022-119A43FFD521}" dt="2022-03-13T11:58:28.680" v="1"/>
          <ac:spMkLst>
            <pc:docMk/>
            <pc:sldMasterMk cId="0" sldId="2147483648"/>
            <ac:spMk id="1029" creationId="{6C51A53B-8F1B-4DB5-AEAC-970CF6A630A3}"/>
          </ac:spMkLst>
        </pc:spChg>
        <pc:spChg chg="mod">
          <ac:chgData name="Juan Marcos Fustero" userId="cac871cd91e1ddbe" providerId="LiveId" clId="{D9BA20D9-78B6-4306-8022-119A43FFD521}" dt="2022-03-13T11:58:28.680" v="1"/>
          <ac:spMkLst>
            <pc:docMk/>
            <pc:sldMasterMk cId="0" sldId="2147483648"/>
            <ac:spMk id="1030" creationId="{D2372B13-9DFD-4EA7-82D8-836826D12F7B}"/>
          </ac:spMkLst>
        </pc:spChg>
        <pc:sldLayoutChg chg="modSp">
          <pc:chgData name="Juan Marcos Fustero" userId="cac871cd91e1ddbe" providerId="LiveId" clId="{D9BA20D9-78B6-4306-8022-119A43FFD521}" dt="2022-03-13T11:58:28.680" v="1"/>
          <pc:sldLayoutMkLst>
            <pc:docMk/>
            <pc:sldMasterMk cId="0" sldId="2147483648"/>
            <pc:sldLayoutMk cId="1904645987" sldId="2147483649"/>
          </pc:sldLayoutMkLst>
          <pc:spChg chg="mod">
            <ac:chgData name="Juan Marcos Fustero" userId="cac871cd91e1ddbe" providerId="LiveId" clId="{D9BA20D9-78B6-4306-8022-119A43FFD521}" dt="2022-03-13T11:58:28.680" v="1"/>
            <ac:spMkLst>
              <pc:docMk/>
              <pc:sldMasterMk cId="0" sldId="2147483648"/>
              <pc:sldLayoutMk cId="1904645987" sldId="2147483649"/>
              <ac:spMk id="2" creationId="{00000000-0000-0000-0000-000000000000}"/>
            </ac:spMkLst>
          </pc:spChg>
          <pc:spChg chg="mod">
            <ac:chgData name="Juan Marcos Fustero" userId="cac871cd91e1ddbe" providerId="LiveId" clId="{D9BA20D9-78B6-4306-8022-119A43FFD521}" dt="2022-03-13T11:58:28.680" v="1"/>
            <ac:spMkLst>
              <pc:docMk/>
              <pc:sldMasterMk cId="0" sldId="2147483648"/>
              <pc:sldLayoutMk cId="1904645987" sldId="2147483649"/>
              <ac:spMk id="3" creationId="{00000000-0000-0000-0000-000000000000}"/>
            </ac:spMkLst>
          </pc:spChg>
        </pc:sldLayoutChg>
        <pc:sldLayoutChg chg="addSp delSp modSp">
          <pc:chgData name="Juan Marcos Fustero" userId="cac871cd91e1ddbe" providerId="LiveId" clId="{D9BA20D9-78B6-4306-8022-119A43FFD521}" dt="2022-03-13T11:58:57.965" v="19" actId="255"/>
          <pc:sldLayoutMkLst>
            <pc:docMk/>
            <pc:sldMasterMk cId="0" sldId="2147483648"/>
            <pc:sldLayoutMk cId="1906187619" sldId="2147483650"/>
          </pc:sldLayoutMkLst>
          <pc:spChg chg="del">
            <ac:chgData name="Juan Marcos Fustero" userId="cac871cd91e1ddbe" providerId="LiveId" clId="{D9BA20D9-78B6-4306-8022-119A43FFD521}" dt="2022-03-13T11:58:45.645" v="17" actId="478"/>
            <ac:spMkLst>
              <pc:docMk/>
              <pc:sldMasterMk cId="0" sldId="2147483648"/>
              <pc:sldLayoutMk cId="1906187619" sldId="2147483650"/>
              <ac:spMk id="2" creationId="{00000000-0000-0000-0000-000000000000}"/>
            </ac:spMkLst>
          </pc:spChg>
          <pc:spChg chg="del">
            <ac:chgData name="Juan Marcos Fustero" userId="cac871cd91e1ddbe" providerId="LiveId" clId="{D9BA20D9-78B6-4306-8022-119A43FFD521}" dt="2022-03-13T11:58:45.645" v="17" actId="478"/>
            <ac:spMkLst>
              <pc:docMk/>
              <pc:sldMasterMk cId="0" sldId="2147483648"/>
              <pc:sldLayoutMk cId="1906187619" sldId="2147483650"/>
              <ac:spMk id="3" creationId="{00000000-0000-0000-0000-000000000000}"/>
            </ac:spMkLst>
          </pc:spChg>
          <pc:spChg chg="del">
            <ac:chgData name="Juan Marcos Fustero" userId="cac871cd91e1ddbe" providerId="LiveId" clId="{D9BA20D9-78B6-4306-8022-119A43FFD521}" dt="2022-03-13T11:58:45.645" v="17" actId="478"/>
            <ac:spMkLst>
              <pc:docMk/>
              <pc:sldMasterMk cId="0" sldId="2147483648"/>
              <pc:sldLayoutMk cId="1906187619" sldId="2147483650"/>
              <ac:spMk id="4" creationId="{93A3375E-A4DC-47D0-BF5A-2657BDAB295F}"/>
            </ac:spMkLst>
          </pc:spChg>
          <pc:spChg chg="del">
            <ac:chgData name="Juan Marcos Fustero" userId="cac871cd91e1ddbe" providerId="LiveId" clId="{D9BA20D9-78B6-4306-8022-119A43FFD521}" dt="2022-03-13T11:58:45.645" v="17" actId="478"/>
            <ac:spMkLst>
              <pc:docMk/>
              <pc:sldMasterMk cId="0" sldId="2147483648"/>
              <pc:sldLayoutMk cId="1906187619" sldId="2147483650"/>
              <ac:spMk id="5" creationId="{9E03EAF1-66E8-4079-A925-A1E1CD30DF22}"/>
            </ac:spMkLst>
          </pc:spChg>
          <pc:spChg chg="del">
            <ac:chgData name="Juan Marcos Fustero" userId="cac871cd91e1ddbe" providerId="LiveId" clId="{D9BA20D9-78B6-4306-8022-119A43FFD521}" dt="2022-03-13T11:58:45.645" v="17" actId="478"/>
            <ac:spMkLst>
              <pc:docMk/>
              <pc:sldMasterMk cId="0" sldId="2147483648"/>
              <pc:sldLayoutMk cId="1906187619" sldId="2147483650"/>
              <ac:spMk id="6" creationId="{0069AE9F-2949-42D9-A086-85C57245A21E}"/>
            </ac:spMkLst>
          </pc:spChg>
          <pc:spChg chg="add mod">
            <ac:chgData name="Juan Marcos Fustero" userId="cac871cd91e1ddbe" providerId="LiveId" clId="{D9BA20D9-78B6-4306-8022-119A43FFD521}" dt="2022-03-13T11:58:57.965" v="19" actId="255"/>
            <ac:spMkLst>
              <pc:docMk/>
              <pc:sldMasterMk cId="0" sldId="2147483648"/>
              <pc:sldLayoutMk cId="1906187619" sldId="2147483650"/>
              <ac:spMk id="7" creationId="{5A215292-798C-4541-BCB1-A69322EB3E7F}"/>
            </ac:spMkLst>
          </pc:spChg>
        </pc:sldLayoutChg>
        <pc:sldLayoutChg chg="modSp">
          <pc:chgData name="Juan Marcos Fustero" userId="cac871cd91e1ddbe" providerId="LiveId" clId="{D9BA20D9-78B6-4306-8022-119A43FFD521}" dt="2022-03-13T11:58:28.680" v="1"/>
          <pc:sldLayoutMkLst>
            <pc:docMk/>
            <pc:sldMasterMk cId="0" sldId="2147483648"/>
            <pc:sldLayoutMk cId="1304233409" sldId="2147483651"/>
          </pc:sldLayoutMkLst>
          <pc:spChg chg="mod">
            <ac:chgData name="Juan Marcos Fustero" userId="cac871cd91e1ddbe" providerId="LiveId" clId="{D9BA20D9-78B6-4306-8022-119A43FFD521}" dt="2022-03-13T11:58:28.680" v="1"/>
            <ac:spMkLst>
              <pc:docMk/>
              <pc:sldMasterMk cId="0" sldId="2147483648"/>
              <pc:sldLayoutMk cId="1304233409" sldId="2147483651"/>
              <ac:spMk id="2" creationId="{00000000-0000-0000-0000-000000000000}"/>
            </ac:spMkLst>
          </pc:spChg>
          <pc:spChg chg="mod">
            <ac:chgData name="Juan Marcos Fustero" userId="cac871cd91e1ddbe" providerId="LiveId" clId="{D9BA20D9-78B6-4306-8022-119A43FFD521}" dt="2022-03-13T11:58:28.680" v="1"/>
            <ac:spMkLst>
              <pc:docMk/>
              <pc:sldMasterMk cId="0" sldId="2147483648"/>
              <pc:sldLayoutMk cId="1304233409" sldId="2147483651"/>
              <ac:spMk id="3" creationId="{00000000-0000-0000-0000-000000000000}"/>
            </ac:spMkLst>
          </pc:spChg>
        </pc:sldLayoutChg>
        <pc:sldLayoutChg chg="modSp">
          <pc:chgData name="Juan Marcos Fustero" userId="cac871cd91e1ddbe" providerId="LiveId" clId="{D9BA20D9-78B6-4306-8022-119A43FFD521}" dt="2022-03-13T11:58:28.680" v="1"/>
          <pc:sldLayoutMkLst>
            <pc:docMk/>
            <pc:sldMasterMk cId="0" sldId="2147483648"/>
            <pc:sldLayoutMk cId="752117550" sldId="2147483652"/>
          </pc:sldLayoutMkLst>
          <pc:spChg chg="mod">
            <ac:chgData name="Juan Marcos Fustero" userId="cac871cd91e1ddbe" providerId="LiveId" clId="{D9BA20D9-78B6-4306-8022-119A43FFD521}" dt="2022-03-13T11:58:28.680" v="1"/>
            <ac:spMkLst>
              <pc:docMk/>
              <pc:sldMasterMk cId="0" sldId="2147483648"/>
              <pc:sldLayoutMk cId="752117550" sldId="2147483652"/>
              <ac:spMk id="3" creationId="{00000000-0000-0000-0000-000000000000}"/>
            </ac:spMkLst>
          </pc:spChg>
          <pc:spChg chg="mod">
            <ac:chgData name="Juan Marcos Fustero" userId="cac871cd91e1ddbe" providerId="LiveId" clId="{D9BA20D9-78B6-4306-8022-119A43FFD521}" dt="2022-03-13T11:58:28.680" v="1"/>
            <ac:spMkLst>
              <pc:docMk/>
              <pc:sldMasterMk cId="0" sldId="2147483648"/>
              <pc:sldLayoutMk cId="752117550" sldId="2147483652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D9BA20D9-78B6-4306-8022-119A43FFD521}" dt="2022-03-13T11:58:28.680" v="1"/>
          <pc:sldLayoutMkLst>
            <pc:docMk/>
            <pc:sldMasterMk cId="0" sldId="2147483648"/>
            <pc:sldLayoutMk cId="3129875206" sldId="2147483653"/>
          </pc:sldLayoutMkLst>
          <pc:spChg chg="mod">
            <ac:chgData name="Juan Marcos Fustero" userId="cac871cd91e1ddbe" providerId="LiveId" clId="{D9BA20D9-78B6-4306-8022-119A43FFD521}" dt="2022-03-13T11:58:28.680" v="1"/>
            <ac:spMkLst>
              <pc:docMk/>
              <pc:sldMasterMk cId="0" sldId="2147483648"/>
              <pc:sldLayoutMk cId="3129875206" sldId="2147483653"/>
              <ac:spMk id="3" creationId="{00000000-0000-0000-0000-000000000000}"/>
            </ac:spMkLst>
          </pc:spChg>
          <pc:spChg chg="mod">
            <ac:chgData name="Juan Marcos Fustero" userId="cac871cd91e1ddbe" providerId="LiveId" clId="{D9BA20D9-78B6-4306-8022-119A43FFD521}" dt="2022-03-13T11:58:28.680" v="1"/>
            <ac:spMkLst>
              <pc:docMk/>
              <pc:sldMasterMk cId="0" sldId="2147483648"/>
              <pc:sldLayoutMk cId="3129875206" sldId="2147483653"/>
              <ac:spMk id="4" creationId="{00000000-0000-0000-0000-000000000000}"/>
            </ac:spMkLst>
          </pc:spChg>
          <pc:spChg chg="mod">
            <ac:chgData name="Juan Marcos Fustero" userId="cac871cd91e1ddbe" providerId="LiveId" clId="{D9BA20D9-78B6-4306-8022-119A43FFD521}" dt="2022-03-13T11:58:28.680" v="1"/>
            <ac:spMkLst>
              <pc:docMk/>
              <pc:sldMasterMk cId="0" sldId="2147483648"/>
              <pc:sldLayoutMk cId="3129875206" sldId="2147483653"/>
              <ac:spMk id="5" creationId="{00000000-0000-0000-0000-000000000000}"/>
            </ac:spMkLst>
          </pc:spChg>
          <pc:spChg chg="mod">
            <ac:chgData name="Juan Marcos Fustero" userId="cac871cd91e1ddbe" providerId="LiveId" clId="{D9BA20D9-78B6-4306-8022-119A43FFD521}" dt="2022-03-13T11:58:28.680" v="1"/>
            <ac:spMkLst>
              <pc:docMk/>
              <pc:sldMasterMk cId="0" sldId="2147483648"/>
              <pc:sldLayoutMk cId="3129875206" sldId="2147483653"/>
              <ac:spMk id="6" creationId="{00000000-0000-0000-0000-000000000000}"/>
            </ac:spMkLst>
          </pc:spChg>
        </pc:sldLayoutChg>
        <pc:sldLayoutChg chg="modSp">
          <pc:chgData name="Juan Marcos Fustero" userId="cac871cd91e1ddbe" providerId="LiveId" clId="{D9BA20D9-78B6-4306-8022-119A43FFD521}" dt="2022-03-13T11:58:28.680" v="1"/>
          <pc:sldLayoutMkLst>
            <pc:docMk/>
            <pc:sldMasterMk cId="0" sldId="2147483648"/>
            <pc:sldLayoutMk cId="2729307825" sldId="2147483656"/>
          </pc:sldLayoutMkLst>
          <pc:spChg chg="mod">
            <ac:chgData name="Juan Marcos Fustero" userId="cac871cd91e1ddbe" providerId="LiveId" clId="{D9BA20D9-78B6-4306-8022-119A43FFD521}" dt="2022-03-13T11:58:28.680" v="1"/>
            <ac:spMkLst>
              <pc:docMk/>
              <pc:sldMasterMk cId="0" sldId="2147483648"/>
              <pc:sldLayoutMk cId="2729307825" sldId="2147483656"/>
              <ac:spMk id="2" creationId="{00000000-0000-0000-0000-000000000000}"/>
            </ac:spMkLst>
          </pc:spChg>
          <pc:spChg chg="mod">
            <ac:chgData name="Juan Marcos Fustero" userId="cac871cd91e1ddbe" providerId="LiveId" clId="{D9BA20D9-78B6-4306-8022-119A43FFD521}" dt="2022-03-13T11:58:28.680" v="1"/>
            <ac:spMkLst>
              <pc:docMk/>
              <pc:sldMasterMk cId="0" sldId="2147483648"/>
              <pc:sldLayoutMk cId="2729307825" sldId="2147483656"/>
              <ac:spMk id="3" creationId="{00000000-0000-0000-0000-000000000000}"/>
            </ac:spMkLst>
          </pc:spChg>
          <pc:spChg chg="mod">
            <ac:chgData name="Juan Marcos Fustero" userId="cac871cd91e1ddbe" providerId="LiveId" clId="{D9BA20D9-78B6-4306-8022-119A43FFD521}" dt="2022-03-13T11:58:28.680" v="1"/>
            <ac:spMkLst>
              <pc:docMk/>
              <pc:sldMasterMk cId="0" sldId="2147483648"/>
              <pc:sldLayoutMk cId="2729307825" sldId="2147483656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D9BA20D9-78B6-4306-8022-119A43FFD521}" dt="2022-03-13T11:58:28.680" v="1"/>
          <pc:sldLayoutMkLst>
            <pc:docMk/>
            <pc:sldMasterMk cId="0" sldId="2147483648"/>
            <pc:sldLayoutMk cId="1114641850" sldId="2147483657"/>
          </pc:sldLayoutMkLst>
          <pc:spChg chg="mod">
            <ac:chgData name="Juan Marcos Fustero" userId="cac871cd91e1ddbe" providerId="LiveId" clId="{D9BA20D9-78B6-4306-8022-119A43FFD521}" dt="2022-03-13T11:58:28.680" v="1"/>
            <ac:spMkLst>
              <pc:docMk/>
              <pc:sldMasterMk cId="0" sldId="2147483648"/>
              <pc:sldLayoutMk cId="1114641850" sldId="2147483657"/>
              <ac:spMk id="2" creationId="{00000000-0000-0000-0000-000000000000}"/>
            </ac:spMkLst>
          </pc:spChg>
          <pc:spChg chg="mod">
            <ac:chgData name="Juan Marcos Fustero" userId="cac871cd91e1ddbe" providerId="LiveId" clId="{D9BA20D9-78B6-4306-8022-119A43FFD521}" dt="2022-03-13T11:58:28.680" v="1"/>
            <ac:spMkLst>
              <pc:docMk/>
              <pc:sldMasterMk cId="0" sldId="2147483648"/>
              <pc:sldLayoutMk cId="1114641850" sldId="2147483657"/>
              <ac:spMk id="3" creationId="{00000000-0000-0000-0000-000000000000}"/>
            </ac:spMkLst>
          </pc:spChg>
          <pc:spChg chg="mod">
            <ac:chgData name="Juan Marcos Fustero" userId="cac871cd91e1ddbe" providerId="LiveId" clId="{D9BA20D9-78B6-4306-8022-119A43FFD521}" dt="2022-03-13T11:58:28.680" v="1"/>
            <ac:spMkLst>
              <pc:docMk/>
              <pc:sldMasterMk cId="0" sldId="2147483648"/>
              <pc:sldLayoutMk cId="1114641850" sldId="2147483657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D9BA20D9-78B6-4306-8022-119A43FFD521}" dt="2022-03-13T11:58:28.680" v="1"/>
          <pc:sldLayoutMkLst>
            <pc:docMk/>
            <pc:sldMasterMk cId="0" sldId="2147483648"/>
            <pc:sldLayoutMk cId="1333936926" sldId="2147483659"/>
          </pc:sldLayoutMkLst>
          <pc:spChg chg="mod">
            <ac:chgData name="Juan Marcos Fustero" userId="cac871cd91e1ddbe" providerId="LiveId" clId="{D9BA20D9-78B6-4306-8022-119A43FFD521}" dt="2022-03-13T11:58:28.680" v="1"/>
            <ac:spMkLst>
              <pc:docMk/>
              <pc:sldMasterMk cId="0" sldId="2147483648"/>
              <pc:sldLayoutMk cId="1333936926" sldId="2147483659"/>
              <ac:spMk id="2" creationId="{00000000-0000-0000-0000-000000000000}"/>
            </ac:spMkLst>
          </pc:spChg>
          <pc:spChg chg="mod">
            <ac:chgData name="Juan Marcos Fustero" userId="cac871cd91e1ddbe" providerId="LiveId" clId="{D9BA20D9-78B6-4306-8022-119A43FFD521}" dt="2022-03-13T11:58:28.680" v="1"/>
            <ac:spMkLst>
              <pc:docMk/>
              <pc:sldMasterMk cId="0" sldId="2147483648"/>
              <pc:sldLayoutMk cId="1333936926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0AA33BA-F4E4-42A1-9848-1EB986C090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77FAE8-0DFE-4D23-9DCC-B17AF84FC9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F70CB3C-6159-413E-A193-5AED8C3704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D94793-5351-45A2-A8A3-445ACD45D889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04645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7163B43-72A8-472C-A839-B84339C828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2427386-9F84-40C0-8426-AF08AB276D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72A0CB-EC2C-4CBB-9BD1-49C55F189E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CC10BE-6A63-407B-A0E3-648DA01CD21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137141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39EC43-7B99-451D-A8E5-E00FBBE7BE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8D4061-7403-4B93-B319-1BBA84EDD6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4E1DBD3-BA1A-480E-B41F-7830A79E30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DB1CF2-7812-44C9-BB1A-8884FF63044F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333936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5A215292-798C-4541-BCB1-A69322EB3E7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1344" y="439068"/>
            <a:ext cx="11809312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Hasta el cielo llegaría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para estar más cerca de tus manos.</a:t>
            </a:r>
          </a:p>
        </p:txBody>
      </p:sp>
    </p:spTree>
    <p:extLst>
      <p:ext uri="{BB962C8B-B14F-4D97-AF65-F5344CB8AC3E}">
        <p14:creationId xmlns:p14="http://schemas.microsoft.com/office/powerpoint/2010/main" val="1906187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4B7D06-E578-482D-AED2-CC33905BAA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B03D21D-F5D0-4422-B39C-6B773D891F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C7F7A2A-38DE-4501-9E6C-2A44AFD656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9EE12B-BD85-4514-BFEE-978CE571E1A4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304233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9FADB4-BC0E-4127-B024-2937D5519F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6AAC4B-E186-497A-B6DB-1032D662E9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E5B6DBB-3FE3-400D-AE83-F375D88354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EE02B4-7139-4FA0-B2F5-E6722E6DDD4B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752117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A14EF92-1527-4C4F-865D-D436D75DAD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B64FE6D-BA2A-42A1-A2B7-8E99281367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411E1B1-D150-458A-BF41-C2F776B27C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1B1694-605D-4A1E-8FE6-91875B11841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129875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62FB17B-B940-4179-8A86-0AA7A4E0DB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34E7C47-73B0-4C48-AE7E-019F107314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6FAF3F8-61A1-4A51-ADD9-6E0A9410C6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64AF63-3E7E-4CEE-B95F-558EB0D49304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42756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63D9627-ED95-4CE0-B398-54D45A53EA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DDFCD75-B759-4561-902F-A2C9391F4B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EF459A7-47EE-4E24-9520-E588735B67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2FC539-4244-4BF3-BE8A-59681FC0A35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490702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46F4AF-5311-4FFB-84C0-16F44F6ECE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0124F6-544C-46C6-8E6D-897C43D93C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46950B-3379-4A16-839B-B3D3AB8147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4F974-5AC7-4D47-ACA7-1EF605895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29307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A1066C-45EF-4E6E-AD26-45386F77B1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7E5468-B60E-4213-BB4E-8B7BA7B0CA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BB73A2-B044-412E-B3E0-020483C1C6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EC58DA-B69E-4136-85F3-9143685AA2B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114641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973C3DB-E647-4E81-BF6F-595805DBA9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8AFE0E9-1675-43A6-A192-58A28855CF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38905C6-5402-465C-AF4F-7ABEE28E174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C51A53B-8F1B-4DB5-AEAC-970CF6A630A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2372B13-9DFD-4EA7-82D8-836826D12F7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9BA4895-50F0-47A0-B90E-0163818010D3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919052A1-4C8D-40F7-B797-A2DB40FD6C5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1344" y="673894"/>
            <a:ext cx="11809312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400" dirty="0">
                <a:solidFill>
                  <a:schemeClr val="bg1"/>
                </a:solidFill>
              </a:rPr>
              <a:t>Hasta el cielo llegaría</a:t>
            </a:r>
          </a:p>
          <a:p>
            <a:pPr algn="ctr" eaLnBrk="1" hangingPunct="1">
              <a:buFontTx/>
              <a:buNone/>
            </a:pPr>
            <a:r>
              <a:rPr lang="es-ES" altLang="en-US" sz="4400" dirty="0">
                <a:solidFill>
                  <a:schemeClr val="bg1"/>
                </a:solidFill>
              </a:rPr>
              <a:t>Para estar más cerca de tus manos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51A6BC8-11E1-4CA5-A054-F2113203C4A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1344" y="673894"/>
            <a:ext cx="11809312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Sé que estás conmigo</a:t>
            </a:r>
          </a:p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Desde que sale el sol</a:t>
            </a:r>
          </a:p>
        </p:txBody>
      </p:sp>
    </p:spTree>
    <p:extLst>
      <p:ext uri="{BB962C8B-B14F-4D97-AF65-F5344CB8AC3E}">
        <p14:creationId xmlns:p14="http://schemas.microsoft.com/office/powerpoint/2010/main" val="3004497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21D8333-7778-449F-9E95-3C17FA268FA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1344" y="673894"/>
            <a:ext cx="11809312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000" dirty="0">
                <a:solidFill>
                  <a:schemeClr val="bg1"/>
                </a:solidFill>
              </a:rPr>
              <a:t>Hasta que la noche</a:t>
            </a:r>
          </a:p>
          <a:p>
            <a:pPr algn="ctr" eaLnBrk="1" hangingPunct="1">
              <a:buFontTx/>
              <a:buNone/>
            </a:pPr>
            <a:r>
              <a:rPr lang="es-ES" altLang="en-US" sz="4000" dirty="0">
                <a:solidFill>
                  <a:schemeClr val="bg1"/>
                </a:solidFill>
              </a:rPr>
              <a:t>Con sus brazos cubre el cielo</a:t>
            </a:r>
          </a:p>
          <a:p>
            <a:pPr algn="ctr" eaLnBrk="1" hangingPunct="1">
              <a:buFontTx/>
              <a:buNone/>
            </a:pPr>
            <a:r>
              <a:rPr lang="es-ES" altLang="en-US" sz="4000" dirty="0">
                <a:solidFill>
                  <a:schemeClr val="bg1"/>
                </a:solidFill>
              </a:rPr>
              <a:t>Y vuelvo hasta esa paz de mi hogar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14F529D-AAF8-4B52-82D0-8BE89D7E278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1344" y="673894"/>
            <a:ext cx="11809312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Cuando vuelva el Señor</a:t>
            </a:r>
          </a:p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De un lugar donde el sol llena el día</a:t>
            </a:r>
          </a:p>
        </p:txBody>
      </p:sp>
    </p:spTree>
    <p:extLst>
      <p:ext uri="{BB962C8B-B14F-4D97-AF65-F5344CB8AC3E}">
        <p14:creationId xmlns:p14="http://schemas.microsoft.com/office/powerpoint/2010/main" val="2831030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14F529D-AAF8-4B52-82D0-8BE89D7E278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1344" y="673894"/>
            <a:ext cx="11809312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Las estrellas me hablarán de su amor</a:t>
            </a:r>
          </a:p>
        </p:txBody>
      </p:sp>
    </p:spTree>
    <p:extLst>
      <p:ext uri="{BB962C8B-B14F-4D97-AF65-F5344CB8AC3E}">
        <p14:creationId xmlns:p14="http://schemas.microsoft.com/office/powerpoint/2010/main" val="3415573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14F529D-AAF8-4B52-82D0-8BE89D7E278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1344" y="673894"/>
            <a:ext cx="11809312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Cuando vuelva el Señor</a:t>
            </a:r>
          </a:p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De un lugar donde el sol llena el día</a:t>
            </a:r>
          </a:p>
        </p:txBody>
      </p:sp>
    </p:spTree>
    <p:extLst>
      <p:ext uri="{BB962C8B-B14F-4D97-AF65-F5344CB8AC3E}">
        <p14:creationId xmlns:p14="http://schemas.microsoft.com/office/powerpoint/2010/main" val="37347768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14F529D-AAF8-4B52-82D0-8BE89D7E278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1344" y="673894"/>
            <a:ext cx="11809312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Las estrellas me hablarán de su amor</a:t>
            </a:r>
          </a:p>
        </p:txBody>
      </p:sp>
    </p:spTree>
    <p:extLst>
      <p:ext uri="{BB962C8B-B14F-4D97-AF65-F5344CB8AC3E}">
        <p14:creationId xmlns:p14="http://schemas.microsoft.com/office/powerpoint/2010/main" val="2707647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0F4A77E-697B-4763-94F0-31B7142B26F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1344" y="673894"/>
            <a:ext cx="11809312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Me hablarán de su amor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A36A58-0055-41F9-8F74-A18CD1E83F1F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91344" y="673894"/>
            <a:ext cx="11809312" cy="5510212"/>
          </a:xfrm>
        </p:spPr>
        <p:txBody>
          <a:bodyPr anchor="ctr" anchorCtr="0"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D606E05-11D8-40F5-9E88-65E56A13E38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1344" y="673894"/>
            <a:ext cx="11809312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000" dirty="0">
                <a:solidFill>
                  <a:schemeClr val="bg1"/>
                </a:solidFill>
              </a:rPr>
              <a:t>Le diría al viento: Llévame</a:t>
            </a:r>
          </a:p>
          <a:p>
            <a:pPr algn="ctr" eaLnBrk="1" hangingPunct="1">
              <a:buFontTx/>
              <a:buNone/>
            </a:pPr>
            <a:r>
              <a:rPr lang="es-ES" altLang="en-US" sz="4000" dirty="0">
                <a:solidFill>
                  <a:schemeClr val="bg1"/>
                </a:solidFill>
              </a:rPr>
              <a:t>Dejo atrás mis días, me voy junto a él</a:t>
            </a:r>
            <a:endParaRPr lang="es-ES" alt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14F529D-AAF8-4B52-82D0-8BE89D7E278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1344" y="673894"/>
            <a:ext cx="11809312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000" dirty="0">
                <a:solidFill>
                  <a:schemeClr val="bg1"/>
                </a:solidFill>
              </a:rPr>
              <a:t>Cuando vuelva el Señor</a:t>
            </a:r>
          </a:p>
          <a:p>
            <a:pPr algn="ctr" eaLnBrk="1" hangingPunct="1">
              <a:buFontTx/>
              <a:buNone/>
            </a:pPr>
            <a:r>
              <a:rPr lang="es-ES" altLang="en-US" sz="4000" dirty="0">
                <a:solidFill>
                  <a:schemeClr val="bg1"/>
                </a:solidFill>
              </a:rPr>
              <a:t>De un lugar donde el sol llena el día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14F529D-AAF8-4B52-82D0-8BE89D7E278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1344" y="673894"/>
            <a:ext cx="11809312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Las estrellas me hablarán de su amor</a:t>
            </a:r>
          </a:p>
        </p:txBody>
      </p:sp>
    </p:spTree>
    <p:extLst>
      <p:ext uri="{BB962C8B-B14F-4D97-AF65-F5344CB8AC3E}">
        <p14:creationId xmlns:p14="http://schemas.microsoft.com/office/powerpoint/2010/main" val="2570254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B87B42D-D590-4663-A965-0A1A4AEA817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1344" y="673894"/>
            <a:ext cx="11809312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400" dirty="0">
                <a:solidFill>
                  <a:schemeClr val="bg1"/>
                </a:solidFill>
              </a:rPr>
              <a:t>Esas flores y esos campos</a:t>
            </a:r>
          </a:p>
          <a:p>
            <a:pPr algn="ctr" eaLnBrk="1" hangingPunct="1">
              <a:buFontTx/>
              <a:buNone/>
            </a:pPr>
            <a:r>
              <a:rPr lang="es-ES" altLang="en-US" sz="4400" dirty="0">
                <a:solidFill>
                  <a:schemeClr val="bg1"/>
                </a:solidFill>
              </a:rPr>
              <a:t>Van creciendo bajo su mirada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218B8A3-7554-4AA1-9AED-700ED3F6BD2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1344" y="673894"/>
            <a:ext cx="11809312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3600" dirty="0">
                <a:solidFill>
                  <a:schemeClr val="bg1"/>
                </a:solidFill>
              </a:rPr>
              <a:t>Como el río va buscando el mar</a:t>
            </a:r>
            <a:endParaRPr lang="es-ES" altLang="en-US" sz="1050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n-US" sz="3600" dirty="0">
                <a:solidFill>
                  <a:schemeClr val="bg1"/>
                </a:solidFill>
              </a:rPr>
              <a:t>Yo busqué un camino y encontré su hogar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14F529D-AAF8-4B52-82D0-8BE89D7E278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1344" y="673894"/>
            <a:ext cx="11809312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Cuando vuelva el Señor</a:t>
            </a:r>
          </a:p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De un lugar donde el sol llena el día</a:t>
            </a:r>
          </a:p>
        </p:txBody>
      </p:sp>
    </p:spTree>
    <p:extLst>
      <p:ext uri="{BB962C8B-B14F-4D97-AF65-F5344CB8AC3E}">
        <p14:creationId xmlns:p14="http://schemas.microsoft.com/office/powerpoint/2010/main" val="1276527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14F529D-AAF8-4B52-82D0-8BE89D7E278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1344" y="673894"/>
            <a:ext cx="11809312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Las estrellas me hablarán de su amor</a:t>
            </a:r>
          </a:p>
        </p:txBody>
      </p:sp>
    </p:spTree>
    <p:extLst>
      <p:ext uri="{BB962C8B-B14F-4D97-AF65-F5344CB8AC3E}">
        <p14:creationId xmlns:p14="http://schemas.microsoft.com/office/powerpoint/2010/main" val="915223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51A6BC8-11E1-4CA5-A054-F2113203C4A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1344" y="673894"/>
            <a:ext cx="11809312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Sé que me escuchas</a:t>
            </a:r>
          </a:p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Cuando canto mis canciones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172</Words>
  <Application>Microsoft Office PowerPoint</Application>
  <PresentationFormat>Panorámica</PresentationFormat>
  <Paragraphs>28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0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Mac XP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Leopard</dc:creator>
  <cp:lastModifiedBy>Sergio Fustero Carreras</cp:lastModifiedBy>
  <cp:revision>59</cp:revision>
  <dcterms:created xsi:type="dcterms:W3CDTF">2009-05-21T19:32:38Z</dcterms:created>
  <dcterms:modified xsi:type="dcterms:W3CDTF">2022-04-25T09:31:30Z</dcterms:modified>
</cp:coreProperties>
</file>