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09" r:id="rId8"/>
    <p:sldId id="310" r:id="rId9"/>
    <p:sldId id="311" r:id="rId10"/>
    <p:sldId id="312" r:id="rId11"/>
    <p:sldId id="314" r:id="rId12"/>
    <p:sldId id="315" r:id="rId13"/>
    <p:sldId id="316" r:id="rId14"/>
    <p:sldId id="313" r:id="rId15"/>
    <p:sldId id="267" r:id="rId16"/>
  </p:sldIdLst>
  <p:sldSz cx="12192000" cy="6858000"/>
  <p:notesSz cx="6858000" cy="9144000"/>
  <p:embeddedFontLst>
    <p:embeddedFont>
      <p:font typeface="Lemon/Milk" panose="020B0603050302020204" pitchFamily="34" charset="0"/>
      <p:regular r:id="rId17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276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an Marcos Fustero" userId="cac871cd91e1ddbe" providerId="LiveId" clId="{CB0A03BE-B0C7-43BF-97A6-4FF380B2DB53}"/>
    <pc:docChg chg="addSld delSld modSld">
      <pc:chgData name="Juan Marcos Fustero" userId="cac871cd91e1ddbe" providerId="LiveId" clId="{CB0A03BE-B0C7-43BF-97A6-4FF380B2DB53}" dt="2022-03-13T12:04:49.196" v="38"/>
      <pc:docMkLst>
        <pc:docMk/>
      </pc:docMkLst>
      <pc:sldChg chg="modSp mod">
        <pc:chgData name="Juan Marcos Fustero" userId="cac871cd91e1ddbe" providerId="LiveId" clId="{CB0A03BE-B0C7-43BF-97A6-4FF380B2DB53}" dt="2022-03-13T12:03:45.109" v="6" actId="20577"/>
        <pc:sldMkLst>
          <pc:docMk/>
          <pc:sldMk cId="0" sldId="257"/>
        </pc:sldMkLst>
        <pc:spChg chg="mod">
          <ac:chgData name="Juan Marcos Fustero" userId="cac871cd91e1ddbe" providerId="LiveId" clId="{CB0A03BE-B0C7-43BF-97A6-4FF380B2DB53}" dt="2022-03-13T12:03:45.109" v="6" actId="20577"/>
          <ac:spMkLst>
            <pc:docMk/>
            <pc:sldMk cId="0" sldId="257"/>
            <ac:spMk id="2050" creationId="{669A5171-9433-4424-89A0-1C238FD91C30}"/>
          </ac:spMkLst>
        </pc:spChg>
      </pc:sldChg>
      <pc:sldChg chg="del">
        <pc:chgData name="Juan Marcos Fustero" userId="cac871cd91e1ddbe" providerId="LiveId" clId="{CB0A03BE-B0C7-43BF-97A6-4FF380B2DB53}" dt="2022-03-13T12:04:31.251" v="33" actId="47"/>
        <pc:sldMkLst>
          <pc:docMk/>
          <pc:sldMk cId="0" sldId="276"/>
        </pc:sldMkLst>
      </pc:sldChg>
      <pc:sldChg chg="modSp mod">
        <pc:chgData name="Juan Marcos Fustero" userId="cac871cd91e1ddbe" providerId="LiveId" clId="{CB0A03BE-B0C7-43BF-97A6-4FF380B2DB53}" dt="2022-03-13T12:03:52.358" v="13" actId="20577"/>
        <pc:sldMkLst>
          <pc:docMk/>
          <pc:sldMk cId="4108801593" sldId="289"/>
        </pc:sldMkLst>
        <pc:spChg chg="mod">
          <ac:chgData name="Juan Marcos Fustero" userId="cac871cd91e1ddbe" providerId="LiveId" clId="{CB0A03BE-B0C7-43BF-97A6-4FF380B2DB53}" dt="2022-03-13T12:03:52.358" v="13" actId="20577"/>
          <ac:spMkLst>
            <pc:docMk/>
            <pc:sldMk cId="4108801593" sldId="289"/>
            <ac:spMk id="2050" creationId="{669A5171-9433-4424-89A0-1C238FD91C30}"/>
          </ac:spMkLst>
        </pc:spChg>
      </pc:sldChg>
      <pc:sldChg chg="modSp mod">
        <pc:chgData name="Juan Marcos Fustero" userId="cac871cd91e1ddbe" providerId="LiveId" clId="{CB0A03BE-B0C7-43BF-97A6-4FF380B2DB53}" dt="2022-03-13T12:04:02.717" v="20" actId="20577"/>
        <pc:sldMkLst>
          <pc:docMk/>
          <pc:sldMk cId="3865074959" sldId="290"/>
        </pc:sldMkLst>
        <pc:spChg chg="mod">
          <ac:chgData name="Juan Marcos Fustero" userId="cac871cd91e1ddbe" providerId="LiveId" clId="{CB0A03BE-B0C7-43BF-97A6-4FF380B2DB53}" dt="2022-03-13T12:04:02.717" v="20" actId="20577"/>
          <ac:spMkLst>
            <pc:docMk/>
            <pc:sldMk cId="3865074959" sldId="290"/>
            <ac:spMk id="2050" creationId="{669A5171-9433-4424-89A0-1C238FD91C30}"/>
          </ac:spMkLst>
        </pc:spChg>
      </pc:sldChg>
      <pc:sldChg chg="modSp mod">
        <pc:chgData name="Juan Marcos Fustero" userId="cac871cd91e1ddbe" providerId="LiveId" clId="{CB0A03BE-B0C7-43BF-97A6-4FF380B2DB53}" dt="2022-03-13T12:04:17.818" v="30" actId="20577"/>
        <pc:sldMkLst>
          <pc:docMk/>
          <pc:sldMk cId="2167940239" sldId="291"/>
        </pc:sldMkLst>
        <pc:spChg chg="mod">
          <ac:chgData name="Juan Marcos Fustero" userId="cac871cd91e1ddbe" providerId="LiveId" clId="{CB0A03BE-B0C7-43BF-97A6-4FF380B2DB53}" dt="2022-03-13T12:04:17.818" v="30" actId="20577"/>
          <ac:spMkLst>
            <pc:docMk/>
            <pc:sldMk cId="2167940239" sldId="291"/>
            <ac:spMk id="2050" creationId="{669A5171-9433-4424-89A0-1C238FD91C30}"/>
          </ac:spMkLst>
        </pc:spChg>
      </pc:sldChg>
      <pc:sldChg chg="del">
        <pc:chgData name="Juan Marcos Fustero" userId="cac871cd91e1ddbe" providerId="LiveId" clId="{CB0A03BE-B0C7-43BF-97A6-4FF380B2DB53}" dt="2022-03-13T12:04:31.251" v="33" actId="47"/>
        <pc:sldMkLst>
          <pc:docMk/>
          <pc:sldMk cId="2881315500" sldId="292"/>
        </pc:sldMkLst>
      </pc:sldChg>
      <pc:sldChg chg="del">
        <pc:chgData name="Juan Marcos Fustero" userId="cac871cd91e1ddbe" providerId="LiveId" clId="{CB0A03BE-B0C7-43BF-97A6-4FF380B2DB53}" dt="2022-03-13T12:04:31.251" v="33" actId="47"/>
        <pc:sldMkLst>
          <pc:docMk/>
          <pc:sldMk cId="443976930" sldId="293"/>
        </pc:sldMkLst>
      </pc:sldChg>
      <pc:sldChg chg="del">
        <pc:chgData name="Juan Marcos Fustero" userId="cac871cd91e1ddbe" providerId="LiveId" clId="{CB0A03BE-B0C7-43BF-97A6-4FF380B2DB53}" dt="2022-03-13T12:04:31.251" v="33" actId="47"/>
        <pc:sldMkLst>
          <pc:docMk/>
          <pc:sldMk cId="623238585" sldId="294"/>
        </pc:sldMkLst>
      </pc:sldChg>
      <pc:sldChg chg="del">
        <pc:chgData name="Juan Marcos Fustero" userId="cac871cd91e1ddbe" providerId="LiveId" clId="{CB0A03BE-B0C7-43BF-97A6-4FF380B2DB53}" dt="2022-03-13T12:04:31.251" v="33" actId="47"/>
        <pc:sldMkLst>
          <pc:docMk/>
          <pc:sldMk cId="3062773099" sldId="295"/>
        </pc:sldMkLst>
      </pc:sldChg>
      <pc:sldChg chg="del">
        <pc:chgData name="Juan Marcos Fustero" userId="cac871cd91e1ddbe" providerId="LiveId" clId="{CB0A03BE-B0C7-43BF-97A6-4FF380B2DB53}" dt="2022-03-13T12:04:31.251" v="33" actId="47"/>
        <pc:sldMkLst>
          <pc:docMk/>
          <pc:sldMk cId="718065819" sldId="296"/>
        </pc:sldMkLst>
      </pc:sldChg>
      <pc:sldChg chg="del">
        <pc:chgData name="Juan Marcos Fustero" userId="cac871cd91e1ddbe" providerId="LiveId" clId="{CB0A03BE-B0C7-43BF-97A6-4FF380B2DB53}" dt="2022-03-13T12:04:31.251" v="33" actId="47"/>
        <pc:sldMkLst>
          <pc:docMk/>
          <pc:sldMk cId="2630331636" sldId="297"/>
        </pc:sldMkLst>
      </pc:sldChg>
      <pc:sldChg chg="del">
        <pc:chgData name="Juan Marcos Fustero" userId="cac871cd91e1ddbe" providerId="LiveId" clId="{CB0A03BE-B0C7-43BF-97A6-4FF380B2DB53}" dt="2022-03-13T12:04:31.251" v="33" actId="47"/>
        <pc:sldMkLst>
          <pc:docMk/>
          <pc:sldMk cId="2047074926" sldId="298"/>
        </pc:sldMkLst>
      </pc:sldChg>
      <pc:sldChg chg="del">
        <pc:chgData name="Juan Marcos Fustero" userId="cac871cd91e1ddbe" providerId="LiveId" clId="{CB0A03BE-B0C7-43BF-97A6-4FF380B2DB53}" dt="2022-03-13T12:04:31.251" v="33" actId="47"/>
        <pc:sldMkLst>
          <pc:docMk/>
          <pc:sldMk cId="639496126" sldId="299"/>
        </pc:sldMkLst>
      </pc:sldChg>
      <pc:sldChg chg="del">
        <pc:chgData name="Juan Marcos Fustero" userId="cac871cd91e1ddbe" providerId="LiveId" clId="{CB0A03BE-B0C7-43BF-97A6-4FF380B2DB53}" dt="2022-03-13T12:04:31.251" v="33" actId="47"/>
        <pc:sldMkLst>
          <pc:docMk/>
          <pc:sldMk cId="2076915761" sldId="300"/>
        </pc:sldMkLst>
      </pc:sldChg>
      <pc:sldChg chg="del">
        <pc:chgData name="Juan Marcos Fustero" userId="cac871cd91e1ddbe" providerId="LiveId" clId="{CB0A03BE-B0C7-43BF-97A6-4FF380B2DB53}" dt="2022-03-13T12:04:31.251" v="33" actId="47"/>
        <pc:sldMkLst>
          <pc:docMk/>
          <pc:sldMk cId="188915600" sldId="301"/>
        </pc:sldMkLst>
      </pc:sldChg>
      <pc:sldChg chg="del">
        <pc:chgData name="Juan Marcos Fustero" userId="cac871cd91e1ddbe" providerId="LiveId" clId="{CB0A03BE-B0C7-43BF-97A6-4FF380B2DB53}" dt="2022-03-13T12:04:31.251" v="33" actId="47"/>
        <pc:sldMkLst>
          <pc:docMk/>
          <pc:sldMk cId="1093747705" sldId="302"/>
        </pc:sldMkLst>
      </pc:sldChg>
      <pc:sldChg chg="del">
        <pc:chgData name="Juan Marcos Fustero" userId="cac871cd91e1ddbe" providerId="LiveId" clId="{CB0A03BE-B0C7-43BF-97A6-4FF380B2DB53}" dt="2022-03-13T12:04:31.251" v="33" actId="47"/>
        <pc:sldMkLst>
          <pc:docMk/>
          <pc:sldMk cId="1301871263" sldId="303"/>
        </pc:sldMkLst>
      </pc:sldChg>
      <pc:sldChg chg="del">
        <pc:chgData name="Juan Marcos Fustero" userId="cac871cd91e1ddbe" providerId="LiveId" clId="{CB0A03BE-B0C7-43BF-97A6-4FF380B2DB53}" dt="2022-03-13T12:04:31.251" v="33" actId="47"/>
        <pc:sldMkLst>
          <pc:docMk/>
          <pc:sldMk cId="1950874152" sldId="304"/>
        </pc:sldMkLst>
      </pc:sldChg>
      <pc:sldChg chg="del">
        <pc:chgData name="Juan Marcos Fustero" userId="cac871cd91e1ddbe" providerId="LiveId" clId="{CB0A03BE-B0C7-43BF-97A6-4FF380B2DB53}" dt="2022-03-13T12:04:31.251" v="33" actId="47"/>
        <pc:sldMkLst>
          <pc:docMk/>
          <pc:sldMk cId="1945643813" sldId="305"/>
        </pc:sldMkLst>
      </pc:sldChg>
      <pc:sldChg chg="del">
        <pc:chgData name="Juan Marcos Fustero" userId="cac871cd91e1ddbe" providerId="LiveId" clId="{CB0A03BE-B0C7-43BF-97A6-4FF380B2DB53}" dt="2022-03-13T12:04:31.251" v="33" actId="47"/>
        <pc:sldMkLst>
          <pc:docMk/>
          <pc:sldMk cId="817373813" sldId="306"/>
        </pc:sldMkLst>
      </pc:sldChg>
      <pc:sldChg chg="modSp add mod">
        <pc:chgData name="Juan Marcos Fustero" userId="cac871cd91e1ddbe" providerId="LiveId" clId="{CB0A03BE-B0C7-43BF-97A6-4FF380B2DB53}" dt="2022-03-13T12:04:20.589" v="32" actId="20577"/>
        <pc:sldMkLst>
          <pc:docMk/>
          <pc:sldMk cId="3738354686" sldId="307"/>
        </pc:sldMkLst>
        <pc:spChg chg="mod">
          <ac:chgData name="Juan Marcos Fustero" userId="cac871cd91e1ddbe" providerId="LiveId" clId="{CB0A03BE-B0C7-43BF-97A6-4FF380B2DB53}" dt="2022-03-13T12:04:20.589" v="32" actId="20577"/>
          <ac:spMkLst>
            <pc:docMk/>
            <pc:sldMk cId="3738354686" sldId="307"/>
            <ac:spMk id="2050" creationId="{669A5171-9433-4424-89A0-1C238FD91C30}"/>
          </ac:spMkLst>
        </pc:spChg>
      </pc:sldChg>
      <pc:sldChg chg="add">
        <pc:chgData name="Juan Marcos Fustero" userId="cac871cd91e1ddbe" providerId="LiveId" clId="{CB0A03BE-B0C7-43BF-97A6-4FF380B2DB53}" dt="2022-03-13T12:04:34.037" v="34"/>
        <pc:sldMkLst>
          <pc:docMk/>
          <pc:sldMk cId="4253584980" sldId="308"/>
        </pc:sldMkLst>
      </pc:sldChg>
      <pc:sldChg chg="add">
        <pc:chgData name="Juan Marcos Fustero" userId="cac871cd91e1ddbe" providerId="LiveId" clId="{CB0A03BE-B0C7-43BF-97A6-4FF380B2DB53}" dt="2022-03-13T12:04:34.037" v="34"/>
        <pc:sldMkLst>
          <pc:docMk/>
          <pc:sldMk cId="1002943025" sldId="309"/>
        </pc:sldMkLst>
      </pc:sldChg>
      <pc:sldChg chg="add">
        <pc:chgData name="Juan Marcos Fustero" userId="cac871cd91e1ddbe" providerId="LiveId" clId="{CB0A03BE-B0C7-43BF-97A6-4FF380B2DB53}" dt="2022-03-13T12:04:34.037" v="34"/>
        <pc:sldMkLst>
          <pc:docMk/>
          <pc:sldMk cId="716878924" sldId="310"/>
        </pc:sldMkLst>
      </pc:sldChg>
      <pc:sldChg chg="add">
        <pc:chgData name="Juan Marcos Fustero" userId="cac871cd91e1ddbe" providerId="LiveId" clId="{CB0A03BE-B0C7-43BF-97A6-4FF380B2DB53}" dt="2022-03-13T12:04:34.037" v="34"/>
        <pc:sldMkLst>
          <pc:docMk/>
          <pc:sldMk cId="3486120694" sldId="311"/>
        </pc:sldMkLst>
      </pc:sldChg>
      <pc:sldChg chg="add">
        <pc:chgData name="Juan Marcos Fustero" userId="cac871cd91e1ddbe" providerId="LiveId" clId="{CB0A03BE-B0C7-43BF-97A6-4FF380B2DB53}" dt="2022-03-13T12:04:34.037" v="34"/>
        <pc:sldMkLst>
          <pc:docMk/>
          <pc:sldMk cId="1784085383" sldId="312"/>
        </pc:sldMkLst>
      </pc:sldChg>
      <pc:sldChg chg="modSp add mod">
        <pc:chgData name="Juan Marcos Fustero" userId="cac871cd91e1ddbe" providerId="LiveId" clId="{CB0A03BE-B0C7-43BF-97A6-4FF380B2DB53}" dt="2022-03-13T12:04:39.042" v="37"/>
        <pc:sldMkLst>
          <pc:docMk/>
          <pc:sldMk cId="3876326263" sldId="313"/>
        </pc:sldMkLst>
        <pc:spChg chg="mod">
          <ac:chgData name="Juan Marcos Fustero" userId="cac871cd91e1ddbe" providerId="LiveId" clId="{CB0A03BE-B0C7-43BF-97A6-4FF380B2DB53}" dt="2022-03-13T12:04:39.042" v="37"/>
          <ac:spMkLst>
            <pc:docMk/>
            <pc:sldMk cId="3876326263" sldId="313"/>
            <ac:spMk id="2050" creationId="{669A5171-9433-4424-89A0-1C238FD91C30}"/>
          </ac:spMkLst>
        </pc:spChg>
      </pc:sldChg>
      <pc:sldChg chg="add">
        <pc:chgData name="Juan Marcos Fustero" userId="cac871cd91e1ddbe" providerId="LiveId" clId="{CB0A03BE-B0C7-43BF-97A6-4FF380B2DB53}" dt="2022-03-13T12:04:49.196" v="38"/>
        <pc:sldMkLst>
          <pc:docMk/>
          <pc:sldMk cId="947879822" sldId="314"/>
        </pc:sldMkLst>
      </pc:sldChg>
      <pc:sldChg chg="add">
        <pc:chgData name="Juan Marcos Fustero" userId="cac871cd91e1ddbe" providerId="LiveId" clId="{CB0A03BE-B0C7-43BF-97A6-4FF380B2DB53}" dt="2022-03-13T12:04:49.196" v="38"/>
        <pc:sldMkLst>
          <pc:docMk/>
          <pc:sldMk cId="1291740477" sldId="315"/>
        </pc:sldMkLst>
      </pc:sldChg>
      <pc:sldChg chg="add">
        <pc:chgData name="Juan Marcos Fustero" userId="cac871cd91e1ddbe" providerId="LiveId" clId="{CB0A03BE-B0C7-43BF-97A6-4FF380B2DB53}" dt="2022-03-13T12:04:49.196" v="38"/>
        <pc:sldMkLst>
          <pc:docMk/>
          <pc:sldMk cId="3504689931" sldId="31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Dios, tu nombre exaltaré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H</a:t>
            </a:r>
            <a:r>
              <a:rPr lang="es-ES" altLang="en-US" sz="4800" dirty="0">
                <a:solidFill>
                  <a:schemeClr val="bg1"/>
                </a:solidFill>
              </a:rPr>
              <a:t>oy quisiera yo cantarte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Dios, tu nombre exaltaré</a:t>
            </a:r>
          </a:p>
        </p:txBody>
      </p:sp>
    </p:spTree>
    <p:extLst>
      <p:ext uri="{BB962C8B-B14F-4D97-AF65-F5344CB8AC3E}">
        <p14:creationId xmlns:p14="http://schemas.microsoft.com/office/powerpoint/2010/main" val="17840853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Desde el cielo a la tierra él bajó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De la tierra a la cruz, por ti murió</a:t>
            </a:r>
          </a:p>
        </p:txBody>
      </p:sp>
    </p:spTree>
    <p:extLst>
      <p:ext uri="{BB962C8B-B14F-4D97-AF65-F5344CB8AC3E}">
        <p14:creationId xmlns:p14="http://schemas.microsoft.com/office/powerpoint/2010/main" val="9478798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De la tumba él salió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Pues la muerte él venció</a:t>
            </a:r>
          </a:p>
        </p:txBody>
      </p:sp>
    </p:spTree>
    <p:extLst>
      <p:ext uri="{BB962C8B-B14F-4D97-AF65-F5344CB8AC3E}">
        <p14:creationId xmlns:p14="http://schemas.microsoft.com/office/powerpoint/2010/main" val="12917404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Dios, tu nombre exaltaré</a:t>
            </a:r>
          </a:p>
        </p:txBody>
      </p:sp>
    </p:spTree>
    <p:extLst>
      <p:ext uri="{BB962C8B-B14F-4D97-AF65-F5344CB8AC3E}">
        <p14:creationId xmlns:p14="http://schemas.microsoft.com/office/powerpoint/2010/main" val="35046899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Dios, tu nombre exaltaré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Dios, tu nombre exaltaré</a:t>
            </a:r>
          </a:p>
        </p:txBody>
      </p:sp>
    </p:spTree>
    <p:extLst>
      <p:ext uri="{BB962C8B-B14F-4D97-AF65-F5344CB8AC3E}">
        <p14:creationId xmlns:p14="http://schemas.microsoft.com/office/powerpoint/2010/main" val="38763262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Pues mi vida eres tú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T</a:t>
            </a:r>
            <a:r>
              <a:rPr lang="es-ES" altLang="en-US" sz="4800" dirty="0">
                <a:solidFill>
                  <a:schemeClr val="bg1"/>
                </a:solidFill>
              </a:rPr>
              <a:t>u viniste a salvarme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Desde el cielo a la tierra él bajó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De la tierra a la cruz, por ti murió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De la tumba él salió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Pues la muerte él venció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Dios, tu nombre exaltaré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Dios, tu nombre exaltaré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H</a:t>
            </a:r>
            <a:r>
              <a:rPr lang="es-ES" altLang="en-US" sz="4800" dirty="0">
                <a:solidFill>
                  <a:schemeClr val="bg1"/>
                </a:solidFill>
              </a:rPr>
              <a:t>oy quisiera yo cantarte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Pues mi vida eres tú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T</a:t>
            </a:r>
            <a:r>
              <a:rPr lang="es-ES" altLang="en-US" sz="4800" dirty="0">
                <a:solidFill>
                  <a:schemeClr val="bg1"/>
                </a:solidFill>
              </a:rPr>
              <a:t>u viniste a salvarme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Desde el cielo a la tierra él bajó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De la tierra a la cruz, por ti murió</a:t>
            </a: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De la tumba él salió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Pues la muerte él venció</a:t>
            </a:r>
          </a:p>
        </p:txBody>
      </p:sp>
    </p:spTree>
    <p:extLst>
      <p:ext uri="{BB962C8B-B14F-4D97-AF65-F5344CB8AC3E}">
        <p14:creationId xmlns:p14="http://schemas.microsoft.com/office/powerpoint/2010/main" val="3486120694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145</Words>
  <Application>Microsoft Office PowerPoint</Application>
  <PresentationFormat>Panorámica</PresentationFormat>
  <Paragraphs>25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8" baseType="lpstr">
      <vt:lpstr>Lemon/Milk</vt:lpstr>
      <vt:lpstr>Arial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Mac XP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Leopard</dc:creator>
  <cp:lastModifiedBy>Sergio Fustero Carreras</cp:lastModifiedBy>
  <cp:revision>56</cp:revision>
  <dcterms:created xsi:type="dcterms:W3CDTF">2009-05-21T19:32:38Z</dcterms:created>
  <dcterms:modified xsi:type="dcterms:W3CDTF">2022-04-25T09:31:01Z</dcterms:modified>
</cp:coreProperties>
</file>