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267" r:id="rId26"/>
  </p:sldIdLst>
  <p:sldSz cx="12192000" cy="6858000"/>
  <p:notesSz cx="6858000" cy="9144000"/>
  <p:embeddedFontLst>
    <p:embeddedFont>
      <p:font typeface="Lemon/Milk" panose="020B0603050302020204" pitchFamily="34" charset="0"/>
      <p:regular r:id="rId2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La naturaleza toda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</a:t>
            </a:r>
            <a:r>
              <a:rPr lang="es-ES" altLang="en-US" sz="4800" dirty="0">
                <a:solidFill>
                  <a:schemeClr val="bg1"/>
                </a:solidFill>
              </a:rPr>
              <a:t>abla del amor de Dios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Una mano que ayuda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U</a:t>
            </a:r>
            <a:r>
              <a:rPr lang="es-ES" altLang="en-US" sz="4800" dirty="0">
                <a:solidFill>
                  <a:schemeClr val="bg1"/>
                </a:solidFill>
              </a:rPr>
              <a:t>na mano que su paz quisiera dar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Una simple acción de amor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</a:t>
            </a:r>
            <a:r>
              <a:rPr lang="es-ES" altLang="en-US" sz="4800" dirty="0">
                <a:solidFill>
                  <a:schemeClr val="bg1"/>
                </a:solidFill>
              </a:rPr>
              <a:t>ada paso hacia el Reino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Todas estas cosas bellas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</a:t>
            </a:r>
            <a:r>
              <a:rPr lang="es-ES" altLang="en-US" sz="4800" dirty="0">
                <a:solidFill>
                  <a:schemeClr val="bg1"/>
                </a:solidFill>
              </a:rPr>
              <a:t>ablan de su amor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Mientras vivo yo esté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Cantaré de tu amor</a:t>
            </a:r>
          </a:p>
        </p:txBody>
      </p:sp>
    </p:spTree>
    <p:extLst>
      <p:ext uri="{BB962C8B-B14F-4D97-AF65-F5344CB8AC3E}">
        <p14:creationId xmlns:p14="http://schemas.microsoft.com/office/powerpoint/2010/main" val="2594235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vida entera quiero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Ofrecerla a ti, mi creador</a:t>
            </a:r>
          </a:p>
        </p:txBody>
      </p:sp>
    </p:spTree>
    <p:extLst>
      <p:ext uri="{BB962C8B-B14F-4D97-AF65-F5344CB8AC3E}">
        <p14:creationId xmlns:p14="http://schemas.microsoft.com/office/powerpoint/2010/main" val="652669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gracias te daré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lo que haces tú por mí</a:t>
            </a:r>
          </a:p>
        </p:txBody>
      </p:sp>
    </p:spTree>
    <p:extLst>
      <p:ext uri="{BB962C8B-B14F-4D97-AF65-F5344CB8AC3E}">
        <p14:creationId xmlns:p14="http://schemas.microsoft.com/office/powerpoint/2010/main" val="4014824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Mientras vivo yo esté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Cantaré de tu amor</a:t>
            </a:r>
          </a:p>
        </p:txBody>
      </p:sp>
    </p:spTree>
    <p:extLst>
      <p:ext uri="{BB962C8B-B14F-4D97-AF65-F5344CB8AC3E}">
        <p14:creationId xmlns:p14="http://schemas.microsoft.com/office/powerpoint/2010/main" val="1046469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Mientras vivo yo esté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Sí, cantaré, cantaré</a:t>
            </a:r>
          </a:p>
        </p:txBody>
      </p:sp>
    </p:spTree>
    <p:extLst>
      <p:ext uri="{BB962C8B-B14F-4D97-AF65-F5344CB8AC3E}">
        <p14:creationId xmlns:p14="http://schemas.microsoft.com/office/powerpoint/2010/main" val="3038119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tu amor yo cantaré</a:t>
            </a:r>
          </a:p>
        </p:txBody>
      </p:sp>
    </p:spTree>
    <p:extLst>
      <p:ext uri="{BB962C8B-B14F-4D97-AF65-F5344CB8AC3E}">
        <p14:creationId xmlns:p14="http://schemas.microsoft.com/office/powerpoint/2010/main" val="1274675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lo que haces tú por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cantaré, cantaré</a:t>
            </a:r>
          </a:p>
        </p:txBody>
      </p:sp>
    </p:spTree>
    <p:extLst>
      <p:ext uri="{BB962C8B-B14F-4D97-AF65-F5344CB8AC3E}">
        <p14:creationId xmlns:p14="http://schemas.microsoft.com/office/powerpoint/2010/main" val="1156942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Las estrellas y la luna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</a:t>
            </a:r>
            <a:r>
              <a:rPr lang="es-ES" altLang="en-US" sz="4800" dirty="0">
                <a:solidFill>
                  <a:schemeClr val="bg1"/>
                </a:solidFill>
              </a:rPr>
              <a:t>a hermosura del amanecer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De tu amor yo cantaré</a:t>
            </a:r>
          </a:p>
        </p:txBody>
      </p:sp>
    </p:spTree>
    <p:extLst>
      <p:ext uri="{BB962C8B-B14F-4D97-AF65-F5344CB8AC3E}">
        <p14:creationId xmlns:p14="http://schemas.microsoft.com/office/powerpoint/2010/main" val="1889188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Mientras vivo yo esté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Cantaré de tu amor</a:t>
            </a:r>
          </a:p>
        </p:txBody>
      </p:sp>
    </p:spTree>
    <p:extLst>
      <p:ext uri="{BB962C8B-B14F-4D97-AF65-F5344CB8AC3E}">
        <p14:creationId xmlns:p14="http://schemas.microsoft.com/office/powerpoint/2010/main" val="35584796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vida entera quiero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Ofrecerla a ti, mi creador</a:t>
            </a:r>
          </a:p>
        </p:txBody>
      </p:sp>
    </p:spTree>
    <p:extLst>
      <p:ext uri="{BB962C8B-B14F-4D97-AF65-F5344CB8AC3E}">
        <p14:creationId xmlns:p14="http://schemas.microsoft.com/office/powerpoint/2010/main" val="1012876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gracias te daré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lo que haces tú por mí</a:t>
            </a:r>
          </a:p>
        </p:txBody>
      </p:sp>
    </p:spTree>
    <p:extLst>
      <p:ext uri="{BB962C8B-B14F-4D97-AF65-F5344CB8AC3E}">
        <p14:creationId xmlns:p14="http://schemas.microsoft.com/office/powerpoint/2010/main" val="35091067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>
              <a:buNone/>
            </a:pPr>
            <a:r>
              <a:rPr lang="es-ES" altLang="en-US" dirty="0">
                <a:solidFill>
                  <a:schemeClr val="bg1"/>
                </a:solidFill>
              </a:rPr>
              <a:t>Mientras vivo yo esté</a:t>
            </a:r>
          </a:p>
          <a:p>
            <a:pPr algn="ctr">
              <a:buNone/>
            </a:pPr>
            <a:r>
              <a:rPr lang="es-ES" altLang="en-US" dirty="0">
                <a:solidFill>
                  <a:schemeClr val="bg1"/>
                </a:solidFill>
              </a:rPr>
              <a:t>Cantaré de tu amor</a:t>
            </a:r>
          </a:p>
        </p:txBody>
      </p:sp>
    </p:spTree>
    <p:extLst>
      <p:ext uri="{BB962C8B-B14F-4D97-AF65-F5344CB8AC3E}">
        <p14:creationId xmlns:p14="http://schemas.microsoft.com/office/powerpoint/2010/main" val="25478882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La sonrisa de un niño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</a:t>
            </a:r>
            <a:r>
              <a:rPr lang="es-ES" altLang="en-US" sz="4800" dirty="0">
                <a:solidFill>
                  <a:schemeClr val="bg1"/>
                </a:solidFill>
              </a:rPr>
              <a:t>a ternura de una madre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Cada esquina de este mundo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H</a:t>
            </a:r>
            <a:r>
              <a:rPr lang="es-ES" altLang="en-US" sz="4800" dirty="0">
                <a:solidFill>
                  <a:schemeClr val="bg1"/>
                </a:solidFill>
              </a:rPr>
              <a:t>abla de su amor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Mientras vivo yo esté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Cantaré de tu amor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 vida entera quiero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Ofrecerla a ti, mi creador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gracias te daré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lo que haces tú por mí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Mientras vivo yo esté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Cantaré de tu amor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De los montes a los valles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D</a:t>
            </a:r>
            <a:r>
              <a:rPr lang="es-ES" altLang="en-US" sz="4800" dirty="0">
                <a:solidFill>
                  <a:schemeClr val="bg1"/>
                </a:solidFill>
              </a:rPr>
              <a:t>e los ríos hasta el mar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218</Words>
  <Application>Microsoft Office PowerPoint</Application>
  <PresentationFormat>Panorámica</PresentationFormat>
  <Paragraphs>46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2022-03-13T12:07:48Z</dcterms:created>
  <dcterms:modified xsi:type="dcterms:W3CDTF">2022-04-25T09:38:55Z</dcterms:modified>
</cp:coreProperties>
</file>