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17" r:id="rId8"/>
    <p:sldId id="318" r:id="rId9"/>
    <p:sldId id="309" r:id="rId10"/>
    <p:sldId id="310" r:id="rId11"/>
    <p:sldId id="319" r:id="rId12"/>
    <p:sldId id="320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El fuego surgirá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 enciendes una llama</a:t>
            </a:r>
            <a:endParaRPr lang="es-ES" alt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Verás qué fácil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llegar a su morada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vida y mi vida son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Luz y esperanza</a:t>
            </a:r>
          </a:p>
        </p:txBody>
      </p:sp>
    </p:spTree>
    <p:extLst>
      <p:ext uri="{BB962C8B-B14F-4D97-AF65-F5344CB8AC3E}">
        <p14:creationId xmlns:p14="http://schemas.microsoft.com/office/powerpoint/2010/main" val="498277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al fin tendrás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Amigo a quien hablar</a:t>
            </a:r>
          </a:p>
        </p:txBody>
      </p:sp>
    </p:spTree>
    <p:extLst>
      <p:ext uri="{BB962C8B-B14F-4D97-AF65-F5344CB8AC3E}">
        <p14:creationId xmlns:p14="http://schemas.microsoft.com/office/powerpoint/2010/main" val="2515720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El sol renacerá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Llegando la mañana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vida y mi vida son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Luz y esperanza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al fin tendrás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Amigo a quien hablar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Su mano extenderá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</a:t>
            </a:r>
            <a:r>
              <a:rPr lang="es-ES" altLang="en-US" sz="4800" dirty="0">
                <a:solidFill>
                  <a:schemeClr val="bg1"/>
                </a:solidFill>
              </a:rPr>
              <a:t>i entregas a él tu vida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Como ave que al marchar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R</a:t>
            </a:r>
            <a:r>
              <a:rPr lang="es-ES" altLang="en-US" sz="4800" dirty="0">
                <a:solidFill>
                  <a:schemeClr val="bg1"/>
                </a:solidFill>
              </a:rPr>
              <a:t>egresa al nido un día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vida y mi vida son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Luz y esperanza</a:t>
            </a:r>
          </a:p>
        </p:txBody>
      </p:sp>
    </p:spTree>
    <p:extLst>
      <p:ext uri="{BB962C8B-B14F-4D97-AF65-F5344CB8AC3E}">
        <p14:creationId xmlns:p14="http://schemas.microsoft.com/office/powerpoint/2010/main" val="186645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al fin tendrás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Amigo a quien hablar</a:t>
            </a:r>
          </a:p>
        </p:txBody>
      </p:sp>
    </p:spTree>
    <p:extLst>
      <p:ext uri="{BB962C8B-B14F-4D97-AF65-F5344CB8AC3E}">
        <p14:creationId xmlns:p14="http://schemas.microsoft.com/office/powerpoint/2010/main" val="2737965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Camina junto a él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sigue sus pisadas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99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3</cp:revision>
  <dcterms:created xsi:type="dcterms:W3CDTF">2022-03-13T12:11:09Z</dcterms:created>
  <dcterms:modified xsi:type="dcterms:W3CDTF">2022-04-25T09:41:59Z</dcterms:modified>
</cp:coreProperties>
</file>