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267" r:id="rId19"/>
  </p:sldIdLst>
  <p:sldSz cx="12192000" cy="6858000"/>
  <p:notesSz cx="6858000" cy="9144000"/>
  <p:embeddedFontLst>
    <p:embeddedFont>
      <p:font typeface="Lemon/Milk" panose="020B0603050302020204" pitchFamily="34" charset="0"/>
      <p:regular r:id="rId2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esplendor de un rey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Vestido en majestad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Tres en uno son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Bendita trinidad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Digno de alabar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Digno de alabar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Cántale</a:t>
            </a:r>
          </a:p>
        </p:txBody>
      </p:sp>
    </p:spTree>
    <p:extLst>
      <p:ext uri="{BB962C8B-B14F-4D97-AF65-F5344CB8AC3E}">
        <p14:creationId xmlns:p14="http://schemas.microsoft.com/office/powerpoint/2010/main" val="3938283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Todos verán</a:t>
            </a:r>
          </a:p>
        </p:txBody>
      </p:sp>
    </p:spTree>
    <p:extLst>
      <p:ext uri="{BB962C8B-B14F-4D97-AF65-F5344CB8AC3E}">
        <p14:creationId xmlns:p14="http://schemas.microsoft.com/office/powerpoint/2010/main" val="2738951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</p:txBody>
      </p:sp>
    </p:spTree>
    <p:extLst>
      <p:ext uri="{BB962C8B-B14F-4D97-AF65-F5344CB8AC3E}">
        <p14:creationId xmlns:p14="http://schemas.microsoft.com/office/powerpoint/2010/main" val="2718362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Cántale</a:t>
            </a:r>
          </a:p>
        </p:txBody>
      </p:sp>
    </p:spTree>
    <p:extLst>
      <p:ext uri="{BB962C8B-B14F-4D97-AF65-F5344CB8AC3E}">
        <p14:creationId xmlns:p14="http://schemas.microsoft.com/office/powerpoint/2010/main" val="218154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Todos verán</a:t>
            </a:r>
          </a:p>
        </p:txBody>
      </p:sp>
    </p:spTree>
    <p:extLst>
      <p:ext uri="{BB962C8B-B14F-4D97-AF65-F5344CB8AC3E}">
        <p14:creationId xmlns:p14="http://schemas.microsoft.com/office/powerpoint/2010/main" val="2608909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</p:txBody>
      </p:sp>
    </p:spTree>
    <p:extLst>
      <p:ext uri="{BB962C8B-B14F-4D97-AF65-F5344CB8AC3E}">
        <p14:creationId xmlns:p14="http://schemas.microsoft.com/office/powerpoint/2010/main" val="2801170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Su nombre proclamad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Su nombre proclamad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Cubierto está de luz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Venció la oscuridad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Tinieblas huirán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Tinieblas huirán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Cántale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Todos verán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Cuán grande es mi Dios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es la eternidad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Sublime Creador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Principio y final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Principio y final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109</Words>
  <Application>Microsoft Office PowerPoint</Application>
  <PresentationFormat>Panorámica</PresentationFormat>
  <Paragraphs>34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2022-03-13T12:14:05Z</dcterms:created>
  <dcterms:modified xsi:type="dcterms:W3CDTF">2022-04-25T09:45:19Z</dcterms:modified>
</cp:coreProperties>
</file>