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89" r:id="rId3"/>
    <p:sldId id="290" r:id="rId4"/>
    <p:sldId id="291" r:id="rId5"/>
    <p:sldId id="307" r:id="rId6"/>
    <p:sldId id="308" r:id="rId7"/>
    <p:sldId id="267" r:id="rId8"/>
  </p:sldIdLst>
  <p:sldSz cx="12192000" cy="6858000"/>
  <p:notesSz cx="6858000" cy="9144000"/>
  <p:embeddedFontLst>
    <p:embeddedFont>
      <p:font typeface="Lemon/Milk" panose="020B0603050302020204" pitchFamily="34" charset="0"/>
      <p:regular r:id="rId9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144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Busca primero el reino del Señor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Y su perfecta justicia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Que lo demás te lo añadirá el Señor</a:t>
            </a:r>
          </a:p>
          <a:p>
            <a:pPr algn="ctr" eaLnBrk="1" hangingPunct="1">
              <a:buFontTx/>
              <a:buNone/>
            </a:pPr>
            <a:r>
              <a:rPr lang="es-ES" altLang="en-US" dirty="0" err="1">
                <a:solidFill>
                  <a:schemeClr val="bg1"/>
                </a:solidFill>
              </a:rPr>
              <a:t>Alelu</a:t>
            </a:r>
            <a:r>
              <a:rPr lang="es-ES" altLang="en-US" dirty="0">
                <a:solidFill>
                  <a:schemeClr val="bg1"/>
                </a:solidFill>
              </a:rPr>
              <a:t>, aleluya</a:t>
            </a: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Solo de pan, dijo Dios, no vivirás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Sino de toda palabra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Que para ti el Señor pronunciará</a:t>
            </a:r>
          </a:p>
          <a:p>
            <a:pPr algn="ctr" eaLnBrk="1" hangingPunct="1">
              <a:buFontTx/>
              <a:buNone/>
            </a:pPr>
            <a:r>
              <a:rPr lang="es-ES" altLang="en-US" dirty="0" err="1">
                <a:solidFill>
                  <a:schemeClr val="bg1"/>
                </a:solidFill>
              </a:rPr>
              <a:t>Alelu</a:t>
            </a:r>
            <a:r>
              <a:rPr lang="es-ES" altLang="en-US" dirty="0">
                <a:solidFill>
                  <a:schemeClr val="bg1"/>
                </a:solidFill>
              </a:rPr>
              <a:t>, aleluya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Como un tesoro escondido apreciarás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Lo que tú halles en Jesús</a:t>
            </a: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Y emprenderás un camino hacia la paz</a:t>
            </a:r>
          </a:p>
          <a:p>
            <a:pPr algn="ctr" eaLnBrk="1" hangingPunct="1">
              <a:buFontTx/>
              <a:buNone/>
            </a:pPr>
            <a:r>
              <a:rPr lang="es-ES" altLang="en-US" dirty="0" err="1">
                <a:solidFill>
                  <a:schemeClr val="bg1"/>
                </a:solidFill>
              </a:rPr>
              <a:t>Alelu</a:t>
            </a:r>
            <a:r>
              <a:rPr lang="es-ES" altLang="en-US" dirty="0">
                <a:solidFill>
                  <a:schemeClr val="bg1"/>
                </a:solidFill>
              </a:rPr>
              <a:t>, aleluya</a:t>
            </a: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5</TotalTime>
  <Words>64</Words>
  <Application>Microsoft Office PowerPoint</Application>
  <PresentationFormat>Panorámica</PresentationFormat>
  <Paragraphs>12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0" baseType="lpstr">
      <vt:lpstr>Lemon/Milk</vt:lpstr>
      <vt:lpstr>Arial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2022-03-13T12:16:57Z</dcterms:created>
  <dcterms:modified xsi:type="dcterms:W3CDTF">2022-04-25T09:46:54Z</dcterms:modified>
</cp:coreProperties>
</file>