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17" r:id="rId6"/>
    <p:sldId id="307" r:id="rId7"/>
    <p:sldId id="308" r:id="rId8"/>
    <p:sldId id="309" r:id="rId9"/>
    <p:sldId id="310" r:id="rId10"/>
    <p:sldId id="311" r:id="rId11"/>
    <p:sldId id="312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267" r:id="rId21"/>
  </p:sldIdLst>
  <p:sldSz cx="12192000" cy="6858000"/>
  <p:notesSz cx="6858000" cy="9144000"/>
  <p:embeddedFontLst>
    <p:embeddedFont>
      <p:font typeface="Lemon/Milk" panose="020B0603050302020204" pitchFamily="34" charset="0"/>
      <p:regular r:id="rId22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Padre, tu gran amor me inspira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Padre, tu gran amor me anima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Brilla en mí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Brilla en mí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Dios, tu nombre exaltaré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Brilla Jesús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Danos hoy la luz que da tu gloria</a:t>
            </a:r>
          </a:p>
        </p:txBody>
      </p:sp>
    </p:spTree>
    <p:extLst>
      <p:ext uri="{BB962C8B-B14F-4D97-AF65-F5344CB8AC3E}">
        <p14:creationId xmlns:p14="http://schemas.microsoft.com/office/powerpoint/2010/main" val="3651375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Pues tu calor trae paz y amor</a:t>
            </a:r>
          </a:p>
        </p:txBody>
      </p:sp>
    </p:spTree>
    <p:extLst>
      <p:ext uri="{BB962C8B-B14F-4D97-AF65-F5344CB8AC3E}">
        <p14:creationId xmlns:p14="http://schemas.microsoft.com/office/powerpoint/2010/main" val="3173234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 como el sol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 justicia y misericordia</a:t>
            </a:r>
          </a:p>
        </p:txBody>
      </p:sp>
    </p:spTree>
    <p:extLst>
      <p:ext uri="{BB962C8B-B14F-4D97-AF65-F5344CB8AC3E}">
        <p14:creationId xmlns:p14="http://schemas.microsoft.com/office/powerpoint/2010/main" val="2804565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Brilla Jesús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Danos hoy tu luz</a:t>
            </a:r>
          </a:p>
        </p:txBody>
      </p:sp>
    </p:spTree>
    <p:extLst>
      <p:ext uri="{BB962C8B-B14F-4D97-AF65-F5344CB8AC3E}">
        <p14:creationId xmlns:p14="http://schemas.microsoft.com/office/powerpoint/2010/main" val="3875524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Brilla Jesús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Danos hoy la luz que da tu gloria</a:t>
            </a:r>
          </a:p>
        </p:txBody>
      </p:sp>
    </p:spTree>
    <p:extLst>
      <p:ext uri="{BB962C8B-B14F-4D97-AF65-F5344CB8AC3E}">
        <p14:creationId xmlns:p14="http://schemas.microsoft.com/office/powerpoint/2010/main" val="1959641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Pues tu calor trae paz y amor</a:t>
            </a:r>
          </a:p>
        </p:txBody>
      </p:sp>
    </p:spTree>
    <p:extLst>
      <p:ext uri="{BB962C8B-B14F-4D97-AF65-F5344CB8AC3E}">
        <p14:creationId xmlns:p14="http://schemas.microsoft.com/office/powerpoint/2010/main" val="36549779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 como el sol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 justicia y misericordia</a:t>
            </a:r>
          </a:p>
        </p:txBody>
      </p:sp>
    </p:spTree>
    <p:extLst>
      <p:ext uri="{BB962C8B-B14F-4D97-AF65-F5344CB8AC3E}">
        <p14:creationId xmlns:p14="http://schemas.microsoft.com/office/powerpoint/2010/main" val="33534483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Brilla Jesús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Danos hoy tu luz</a:t>
            </a:r>
          </a:p>
        </p:txBody>
      </p:sp>
    </p:spTree>
    <p:extLst>
      <p:ext uri="{BB962C8B-B14F-4D97-AF65-F5344CB8AC3E}">
        <p14:creationId xmlns:p14="http://schemas.microsoft.com/office/powerpoint/2010/main" val="2627796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luz ilumina mi caminar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verdad me conduce a la libertad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Brilla en mí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Brilla en mí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Brilla Jesús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Danos hoy la luz que da tu gloria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Pues tu calor trae paz y amor</a:t>
            </a:r>
          </a:p>
        </p:txBody>
      </p:sp>
    </p:spTree>
    <p:extLst>
      <p:ext uri="{BB962C8B-B14F-4D97-AF65-F5344CB8AC3E}">
        <p14:creationId xmlns:p14="http://schemas.microsoft.com/office/powerpoint/2010/main" val="2398723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 como el sol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 justicia y misericordia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Brilla Jesús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Danos hoy tu luz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Padre, con tu real grandeza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Traes a la vida real belleza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amor transformó nuestra historia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Eres la luz que nos llena de gloria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7</TotalTime>
  <Words>161</Words>
  <Application>Microsoft Office PowerPoint</Application>
  <PresentationFormat>Panorámica</PresentationFormat>
  <Paragraphs>34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3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2022-03-13T12:19:32Z</dcterms:created>
  <dcterms:modified xsi:type="dcterms:W3CDTF">2022-04-25T09:50:39Z</dcterms:modified>
</cp:coreProperties>
</file>