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17" r:id="rId7"/>
    <p:sldId id="318" r:id="rId8"/>
    <p:sldId id="308" r:id="rId9"/>
    <p:sldId id="319" r:id="rId10"/>
    <p:sldId id="30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267" r:id="rId21"/>
  </p:sldIdLst>
  <p:sldSz cx="12192000" cy="6858000"/>
  <p:notesSz cx="6858000" cy="9144000"/>
  <p:embeddedFontLst>
    <p:embeddedFont>
      <p:font typeface="Lemon/Milk" panose="020B0603050302020204" pitchFamily="34" charset="0"/>
      <p:regular r:id="rId22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Qué decir, Señor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Tú eres quien la vida das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Tú eres mi Dios y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Guías mis pasos al andar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Cada día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Contigo quiero estar</a:t>
            </a:r>
          </a:p>
        </p:txBody>
      </p:sp>
    </p:spTree>
    <p:extLst>
      <p:ext uri="{BB962C8B-B14F-4D97-AF65-F5344CB8AC3E}">
        <p14:creationId xmlns:p14="http://schemas.microsoft.com/office/powerpoint/2010/main" val="471918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Cada día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vivo para ti</a:t>
            </a:r>
          </a:p>
        </p:txBody>
      </p:sp>
    </p:spTree>
    <p:extLst>
      <p:ext uri="{BB962C8B-B14F-4D97-AF65-F5344CB8AC3E}">
        <p14:creationId xmlns:p14="http://schemas.microsoft.com/office/powerpoint/2010/main" val="344412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Cada día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te quiero seguir</a:t>
            </a:r>
          </a:p>
        </p:txBody>
      </p:sp>
    </p:spTree>
    <p:extLst>
      <p:ext uri="{BB962C8B-B14F-4D97-AF65-F5344CB8AC3E}">
        <p14:creationId xmlns:p14="http://schemas.microsoft.com/office/powerpoint/2010/main" val="1550464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Cada día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no te dejaré</a:t>
            </a:r>
          </a:p>
        </p:txBody>
      </p:sp>
    </p:spTree>
    <p:extLst>
      <p:ext uri="{BB962C8B-B14F-4D97-AF65-F5344CB8AC3E}">
        <p14:creationId xmlns:p14="http://schemas.microsoft.com/office/powerpoint/2010/main" val="1855816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 ti yo vivo hoy, Señor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 ti yo vivo hoy, Señor</a:t>
            </a:r>
          </a:p>
        </p:txBody>
      </p:sp>
    </p:spTree>
    <p:extLst>
      <p:ext uri="{BB962C8B-B14F-4D97-AF65-F5344CB8AC3E}">
        <p14:creationId xmlns:p14="http://schemas.microsoft.com/office/powerpoint/2010/main" val="3795813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 ti yo vivo hoy, Señor</a:t>
            </a:r>
          </a:p>
        </p:txBody>
      </p:sp>
    </p:spTree>
    <p:extLst>
      <p:ext uri="{BB962C8B-B14F-4D97-AF65-F5344CB8AC3E}">
        <p14:creationId xmlns:p14="http://schemas.microsoft.com/office/powerpoint/2010/main" val="1278741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Cada día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vivo para ti</a:t>
            </a:r>
          </a:p>
        </p:txBody>
      </p:sp>
    </p:spTree>
    <p:extLst>
      <p:ext uri="{BB962C8B-B14F-4D97-AF65-F5344CB8AC3E}">
        <p14:creationId xmlns:p14="http://schemas.microsoft.com/office/powerpoint/2010/main" val="26946075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Cada día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te quiero seguir</a:t>
            </a:r>
          </a:p>
        </p:txBody>
      </p:sp>
    </p:spTree>
    <p:extLst>
      <p:ext uri="{BB962C8B-B14F-4D97-AF65-F5344CB8AC3E}">
        <p14:creationId xmlns:p14="http://schemas.microsoft.com/office/powerpoint/2010/main" val="10536799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Cada día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no te dejaré</a:t>
            </a:r>
          </a:p>
        </p:txBody>
      </p:sp>
    </p:spTree>
    <p:extLst>
      <p:ext uri="{BB962C8B-B14F-4D97-AF65-F5344CB8AC3E}">
        <p14:creationId xmlns:p14="http://schemas.microsoft.com/office/powerpoint/2010/main" val="1077351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Lo que eres para mí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Quiero contar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Aunque caiga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Tú me levantarás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Cada día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Conmigo tú estarás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Cada día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vivo para ti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Cada día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te quiero seguir</a:t>
            </a:r>
          </a:p>
        </p:txBody>
      </p:sp>
    </p:spTree>
    <p:extLst>
      <p:ext uri="{BB962C8B-B14F-4D97-AF65-F5344CB8AC3E}">
        <p14:creationId xmlns:p14="http://schemas.microsoft.com/office/powerpoint/2010/main" val="922576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Cada día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no te dejaré</a:t>
            </a:r>
          </a:p>
        </p:txBody>
      </p:sp>
    </p:spTree>
    <p:extLst>
      <p:ext uri="{BB962C8B-B14F-4D97-AF65-F5344CB8AC3E}">
        <p14:creationId xmlns:p14="http://schemas.microsoft.com/office/powerpoint/2010/main" val="439903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En mi vida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Veo tu mano, Señor</a:t>
            </a:r>
            <a:endParaRPr lang="es-ES" alt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cada día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Quiero conocerte mejor</a:t>
            </a:r>
          </a:p>
        </p:txBody>
      </p:sp>
    </p:spTree>
    <p:extLst>
      <p:ext uri="{BB962C8B-B14F-4D97-AF65-F5344CB8AC3E}">
        <p14:creationId xmlns:p14="http://schemas.microsoft.com/office/powerpoint/2010/main" val="3054909137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10</TotalTime>
  <Words>131</Words>
  <Application>Microsoft Office PowerPoint</Application>
  <PresentationFormat>Panorámica</PresentationFormat>
  <Paragraphs>37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3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2022-03-13T13:12:41Z</dcterms:created>
  <dcterms:modified xsi:type="dcterms:W3CDTF">2022-04-25T09:57:13Z</dcterms:modified>
</cp:coreProperties>
</file>