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17" r:id="rId8"/>
    <p:sldId id="318" r:id="rId9"/>
    <p:sldId id="309" r:id="rId10"/>
    <p:sldId id="310" r:id="rId11"/>
    <p:sldId id="319" r:id="rId12"/>
    <p:sldId id="320" r:id="rId13"/>
    <p:sldId id="321" r:id="rId14"/>
    <p:sldId id="322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En Jesucristo, mártir de paz</a:t>
            </a: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En horas negras y de tempestad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Calma te infunde, santo vigor</a:t>
            </a: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Nuevos alientos al corazón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Gloria cantemos al redentor</a:t>
            </a:r>
            <a:endParaRPr lang="es-ES" altLang="es-ES_tradnl" sz="11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Que por nosotros quiso morir</a:t>
            </a:r>
          </a:p>
        </p:txBody>
      </p:sp>
    </p:spTree>
    <p:extLst>
      <p:ext uri="{BB962C8B-B14F-4D97-AF65-F5344CB8AC3E}">
        <p14:creationId xmlns:p14="http://schemas.microsoft.com/office/powerpoint/2010/main" val="805273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Y que la gracia del salvador</a:t>
            </a: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Siempre dirija nuestro vivir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852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Gloria cantemos al redentor</a:t>
            </a:r>
            <a:endParaRPr lang="es-ES" altLang="es-ES_tradnl" sz="11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Que por nosotros quiso morir</a:t>
            </a:r>
          </a:p>
        </p:txBody>
      </p:sp>
    </p:spTree>
    <p:extLst>
      <p:ext uri="{BB962C8B-B14F-4D97-AF65-F5344CB8AC3E}">
        <p14:creationId xmlns:p14="http://schemas.microsoft.com/office/powerpoint/2010/main" val="1824086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Y que la gracia del salvador</a:t>
            </a: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Siempre dirija nuestro vivir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105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Hallan las almas dulce solaz</a:t>
            </a: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Grato consuelo, felicidad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Gloria cantemos al redentor</a:t>
            </a:r>
            <a:endParaRPr lang="es-ES" altLang="es-ES_tradnl" sz="11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Que por nosotros quiso morir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Y que la gracia del salvador</a:t>
            </a: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Siempre dirija nuestro vivir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Cuando en la lucha falte la fe</a:t>
            </a: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Y esté el alma por desfallecer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Cristo nos dice: Siempre os daré</a:t>
            </a:r>
            <a:endParaRPr lang="es-ES" altLang="es-ES_tradnl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Gracia divina, santo poder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Gloria cantemos al redentor</a:t>
            </a:r>
            <a:endParaRPr lang="es-ES" altLang="es-ES_tradnl" sz="11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Que por nosotros quiso morir</a:t>
            </a:r>
          </a:p>
        </p:txBody>
      </p:sp>
    </p:spTree>
    <p:extLst>
      <p:ext uri="{BB962C8B-B14F-4D97-AF65-F5344CB8AC3E}">
        <p14:creationId xmlns:p14="http://schemas.microsoft.com/office/powerpoint/2010/main" val="3511882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Y que la gracia del salvador</a:t>
            </a: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Siempre dirija nuestro vivir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375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En nuestras luchas, en el dolor</a:t>
            </a:r>
          </a:p>
          <a:p>
            <a:pPr algn="ctr" eaLnBrk="1" hangingPunct="1">
              <a:buFontTx/>
              <a:buNone/>
            </a:pPr>
            <a:r>
              <a:rPr lang="es-ES" altLang="es-ES_tradnl" dirty="0">
                <a:solidFill>
                  <a:schemeClr val="bg1"/>
                </a:solidFill>
              </a:rPr>
              <a:t>En tristes horas de gran tentación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145</Words>
  <Application>Microsoft Office PowerPoint</Application>
  <PresentationFormat>Panorámica</PresentationFormat>
  <Paragraphs>28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3</cp:revision>
  <dcterms:created xsi:type="dcterms:W3CDTF">2022-03-13T13:15:27Z</dcterms:created>
  <dcterms:modified xsi:type="dcterms:W3CDTF">2022-04-25T09:59:53Z</dcterms:modified>
</cp:coreProperties>
</file>