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267" r:id="rId6"/>
  </p:sldIdLst>
  <p:sldSz cx="12192000" cy="6858000"/>
  <p:notesSz cx="6858000" cy="9144000"/>
  <p:embeddedFontLst>
    <p:embeddedFont>
      <p:font typeface="Lemon/Milk" panose="020B0603050302020204" pitchFamily="34" charset="0"/>
      <p:regular r:id="rId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Fija tus ojos en Cristo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Tan lleno de gracia y amor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lo terrenal sin valor será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 la luz del glorioso Señor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Fija tus ojos en Cristo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Tan lleno de gracia y amor</a:t>
            </a:r>
          </a:p>
        </p:txBody>
      </p:sp>
    </p:spTree>
    <p:extLst>
      <p:ext uri="{BB962C8B-B14F-4D97-AF65-F5344CB8AC3E}">
        <p14:creationId xmlns:p14="http://schemas.microsoft.com/office/powerpoint/2010/main" val="1242229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lo terrenal sin valor será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 la luz del glorioso Señor</a:t>
            </a:r>
          </a:p>
        </p:txBody>
      </p:sp>
    </p:spTree>
    <p:extLst>
      <p:ext uri="{BB962C8B-B14F-4D97-AF65-F5344CB8AC3E}">
        <p14:creationId xmlns:p14="http://schemas.microsoft.com/office/powerpoint/2010/main" val="309903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</TotalTime>
  <Words>46</Words>
  <Application>Microsoft Office PowerPoint</Application>
  <PresentationFormat>Panorámica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2022-03-13T13:18:13Z</dcterms:created>
  <dcterms:modified xsi:type="dcterms:W3CDTF">2022-04-25T10:01:17Z</dcterms:modified>
</cp:coreProperties>
</file>