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07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Guíame, Señor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No me dejes 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amigo soy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Eso anhelo hoy</a:t>
            </a:r>
          </a:p>
        </p:txBody>
      </p:sp>
    </p:spTree>
    <p:extLst>
      <p:ext uri="{BB962C8B-B14F-4D97-AF65-F5344CB8AC3E}">
        <p14:creationId xmlns:p14="http://schemas.microsoft.com/office/powerpoint/2010/main" val="726667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nadie más me puede dar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dulce amor que tú me das</a:t>
            </a:r>
          </a:p>
        </p:txBody>
      </p:sp>
    </p:spTree>
    <p:extLst>
      <p:ext uri="{BB962C8B-B14F-4D97-AF65-F5344CB8AC3E}">
        <p14:creationId xmlns:p14="http://schemas.microsoft.com/office/powerpoint/2010/main" val="2946327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Guíame, Señor</a:t>
            </a:r>
            <a:endParaRPr lang="es-ES" altLang="en-US" sz="1100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Quiero regresar</a:t>
            </a:r>
          </a:p>
        </p:txBody>
      </p:sp>
    </p:spTree>
    <p:extLst>
      <p:ext uri="{BB962C8B-B14F-4D97-AF65-F5344CB8AC3E}">
        <p14:creationId xmlns:p14="http://schemas.microsoft.com/office/powerpoint/2010/main" val="465697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Volverte a amar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 a mi hogar</a:t>
            </a:r>
          </a:p>
        </p:txBody>
      </p:sp>
    </p:spTree>
    <p:extLst>
      <p:ext uri="{BB962C8B-B14F-4D97-AF65-F5344CB8AC3E}">
        <p14:creationId xmlns:p14="http://schemas.microsoft.com/office/powerpoint/2010/main" val="4078049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Volverte a amar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Como me amas tú</a:t>
            </a:r>
          </a:p>
        </p:txBody>
      </p:sp>
    </p:spTree>
    <p:extLst>
      <p:ext uri="{BB962C8B-B14F-4D97-AF65-F5344CB8AC3E}">
        <p14:creationId xmlns:p14="http://schemas.microsoft.com/office/powerpoint/2010/main" val="3489449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Volverte a amar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 a mi hogar</a:t>
            </a:r>
          </a:p>
        </p:txBody>
      </p:sp>
    </p:spTree>
    <p:extLst>
      <p:ext uri="{BB962C8B-B14F-4D97-AF65-F5344CB8AC3E}">
        <p14:creationId xmlns:p14="http://schemas.microsoft.com/office/powerpoint/2010/main" val="4203219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Volverte a amar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Como me amas tú</a:t>
            </a:r>
          </a:p>
        </p:txBody>
      </p:sp>
    </p:spTree>
    <p:extLst>
      <p:ext uri="{BB962C8B-B14F-4D97-AF65-F5344CB8AC3E}">
        <p14:creationId xmlns:p14="http://schemas.microsoft.com/office/powerpoint/2010/main" val="3637720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quiero regresar a ti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oír tu dulce voz decir</a:t>
            </a:r>
          </a:p>
        </p:txBody>
      </p:sp>
    </p:spTree>
    <p:extLst>
      <p:ext uri="{BB962C8B-B14F-4D97-AF65-F5344CB8AC3E}">
        <p14:creationId xmlns:p14="http://schemas.microsoft.com/office/powerpoint/2010/main" val="376451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amigo soy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Eso anhelo hoy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nadie más me puede dar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dulce amor que tú me das</a:t>
            </a:r>
          </a:p>
        </p:txBody>
      </p:sp>
    </p:spTree>
    <p:extLst>
      <p:ext uri="{BB962C8B-B14F-4D97-AF65-F5344CB8AC3E}">
        <p14:creationId xmlns:p14="http://schemas.microsoft.com/office/powerpoint/2010/main" val="3506675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Guíame, Señor</a:t>
            </a:r>
            <a:endParaRPr lang="es-ES" altLang="en-US" sz="1100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Quiero regresar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Volverte a amar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 a mi hogar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Volverte a amar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Como me amas tú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Guíame, Señor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No me dejes ir</a:t>
            </a:r>
          </a:p>
        </p:txBody>
      </p:sp>
    </p:spTree>
    <p:extLst>
      <p:ext uri="{BB962C8B-B14F-4D97-AF65-F5344CB8AC3E}">
        <p14:creationId xmlns:p14="http://schemas.microsoft.com/office/powerpoint/2010/main" val="356620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Hoy quiero regresar a ti</a:t>
            </a:r>
          </a:p>
          <a:p>
            <a:pPr algn="ctr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oír tu dulce voz decir</a:t>
            </a:r>
          </a:p>
        </p:txBody>
      </p:sp>
    </p:spTree>
    <p:extLst>
      <p:ext uri="{BB962C8B-B14F-4D97-AF65-F5344CB8AC3E}">
        <p14:creationId xmlns:p14="http://schemas.microsoft.com/office/powerpoint/2010/main" val="200449302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126</Words>
  <Application>Microsoft Office PowerPoint</Application>
  <PresentationFormat>Panorámica</PresentationFormat>
  <Paragraphs>32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2022-03-13T13:19:41Z</dcterms:created>
  <dcterms:modified xsi:type="dcterms:W3CDTF">2022-04-25T10:04:57Z</dcterms:modified>
</cp:coreProperties>
</file>