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267" r:id="rId12"/>
  </p:sldIdLst>
  <p:sldSz cx="12192000" cy="6858000"/>
  <p:notesSz cx="6858000" cy="9144000"/>
  <p:embeddedFontLst>
    <p:embeddedFont>
      <p:font typeface="Lemon/Milk" panose="020B0603050302020204" pitchFamily="34" charset="0"/>
      <p:regular r:id="rId1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I </a:t>
            </a:r>
            <a:r>
              <a:rPr lang="es-ES" altLang="en-US" sz="4800" dirty="0" err="1">
                <a:solidFill>
                  <a:schemeClr val="bg1"/>
                </a:solidFill>
              </a:rPr>
              <a:t>will</a:t>
            </a:r>
            <a:r>
              <a:rPr lang="es-ES" altLang="en-US" sz="4800" dirty="0">
                <a:solidFill>
                  <a:schemeClr val="bg1"/>
                </a:solidFill>
              </a:rPr>
              <a:t> </a:t>
            </a:r>
            <a:r>
              <a:rPr lang="es-ES" altLang="en-US" sz="4800" dirty="0" err="1">
                <a:solidFill>
                  <a:schemeClr val="bg1"/>
                </a:solidFill>
              </a:rPr>
              <a:t>magnify</a:t>
            </a:r>
            <a:r>
              <a:rPr lang="es-ES" altLang="en-US" sz="4800" dirty="0">
                <a:solidFill>
                  <a:schemeClr val="bg1"/>
                </a:solidFill>
              </a:rPr>
              <a:t> the Lord</a:t>
            </a:r>
          </a:p>
          <a:p>
            <a:pPr algn="ctr" eaLnBrk="1" hangingPunct="1">
              <a:buFontTx/>
              <a:buNone/>
            </a:pPr>
            <a:r>
              <a:rPr lang="es-ES" altLang="en-US" dirty="0" err="1">
                <a:solidFill>
                  <a:schemeClr val="bg1"/>
                </a:solidFill>
              </a:rPr>
              <a:t>F</a:t>
            </a:r>
            <a:r>
              <a:rPr lang="es-ES" altLang="en-US" sz="4800" dirty="0" err="1">
                <a:solidFill>
                  <a:schemeClr val="bg1"/>
                </a:solidFill>
              </a:rPr>
              <a:t>or</a:t>
            </a:r>
            <a:r>
              <a:rPr lang="es-ES" altLang="en-US" sz="4800" dirty="0">
                <a:solidFill>
                  <a:schemeClr val="bg1"/>
                </a:solidFill>
              </a:rPr>
              <a:t> He </a:t>
            </a:r>
            <a:r>
              <a:rPr lang="es-ES" altLang="en-US" sz="4800" dirty="0" err="1">
                <a:solidFill>
                  <a:schemeClr val="bg1"/>
                </a:solidFill>
              </a:rPr>
              <a:t>is</a:t>
            </a:r>
            <a:r>
              <a:rPr lang="es-ES" altLang="en-US" sz="4800" dirty="0">
                <a:solidFill>
                  <a:schemeClr val="bg1"/>
                </a:solidFill>
              </a:rPr>
              <a:t> </a:t>
            </a:r>
            <a:r>
              <a:rPr lang="es-ES" altLang="en-US" sz="4800" dirty="0" err="1">
                <a:solidFill>
                  <a:schemeClr val="bg1"/>
                </a:solidFill>
              </a:rPr>
              <a:t>worthy</a:t>
            </a:r>
            <a:r>
              <a:rPr lang="es-ES" altLang="en-US" sz="4800" dirty="0">
                <a:solidFill>
                  <a:schemeClr val="bg1"/>
                </a:solidFill>
              </a:rPr>
              <a:t> </a:t>
            </a:r>
            <a:r>
              <a:rPr lang="es-ES" altLang="en-US" sz="4800" dirty="0" err="1">
                <a:solidFill>
                  <a:schemeClr val="bg1"/>
                </a:solidFill>
              </a:rPr>
              <a:t>to</a:t>
            </a:r>
            <a:r>
              <a:rPr lang="es-ES" altLang="en-US" sz="4800" dirty="0">
                <a:solidFill>
                  <a:schemeClr val="bg1"/>
                </a:solidFill>
              </a:rPr>
              <a:t> be </a:t>
            </a:r>
            <a:r>
              <a:rPr lang="es-ES" altLang="en-US" sz="4800" dirty="0" err="1">
                <a:solidFill>
                  <a:schemeClr val="bg1"/>
                </a:solidFill>
              </a:rPr>
              <a:t>praised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Hosanna, </a:t>
            </a:r>
            <a:r>
              <a:rPr lang="es-ES" altLang="en-US" dirty="0" err="1">
                <a:solidFill>
                  <a:schemeClr val="bg1"/>
                </a:solidFill>
              </a:rPr>
              <a:t>blessed</a:t>
            </a:r>
            <a:r>
              <a:rPr lang="es-ES" altLang="en-US" dirty="0">
                <a:solidFill>
                  <a:schemeClr val="bg1"/>
                </a:solidFill>
              </a:rPr>
              <a:t> be the Rock</a:t>
            </a:r>
          </a:p>
          <a:p>
            <a:pPr algn="ctr" eaLnBrk="1" hangingPunct="1">
              <a:buFontTx/>
              <a:buNone/>
            </a:pPr>
            <a:r>
              <a:rPr lang="es-ES" altLang="en-US" dirty="0" err="1">
                <a:solidFill>
                  <a:schemeClr val="bg1"/>
                </a:solidFill>
              </a:rPr>
              <a:t>Blessed</a:t>
            </a:r>
            <a:r>
              <a:rPr lang="es-ES" altLang="en-US" dirty="0">
                <a:solidFill>
                  <a:schemeClr val="bg1"/>
                </a:solidFill>
              </a:rPr>
              <a:t> be the Rock </a:t>
            </a:r>
            <a:r>
              <a:rPr lang="es-ES" altLang="en-US" dirty="0" err="1">
                <a:solidFill>
                  <a:schemeClr val="bg1"/>
                </a:solidFill>
              </a:rPr>
              <a:t>of</a:t>
            </a:r>
            <a:r>
              <a:rPr lang="es-ES" altLang="en-US" dirty="0">
                <a:solidFill>
                  <a:schemeClr val="bg1"/>
                </a:solidFill>
              </a:rPr>
              <a:t> </a:t>
            </a:r>
            <a:r>
              <a:rPr lang="es-ES" altLang="en-US" dirty="0" err="1">
                <a:solidFill>
                  <a:schemeClr val="bg1"/>
                </a:solidFill>
              </a:rPr>
              <a:t>my</a:t>
            </a:r>
            <a:r>
              <a:rPr lang="es-ES" altLang="en-US" dirty="0">
                <a:solidFill>
                  <a:schemeClr val="bg1"/>
                </a:solidFill>
              </a:rPr>
              <a:t> </a:t>
            </a:r>
            <a:r>
              <a:rPr lang="es-ES" altLang="en-US" dirty="0" err="1">
                <a:solidFill>
                  <a:schemeClr val="bg1"/>
                </a:solidFill>
              </a:rPr>
              <a:t>salvation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351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I </a:t>
            </a:r>
            <a:r>
              <a:rPr lang="es-ES" altLang="en-US" sz="4800" dirty="0" err="1">
                <a:solidFill>
                  <a:schemeClr val="bg1"/>
                </a:solidFill>
              </a:rPr>
              <a:t>will</a:t>
            </a:r>
            <a:r>
              <a:rPr lang="es-ES" altLang="en-US" sz="4800" dirty="0">
                <a:solidFill>
                  <a:schemeClr val="bg1"/>
                </a:solidFill>
              </a:rPr>
              <a:t> </a:t>
            </a:r>
            <a:r>
              <a:rPr lang="es-ES" altLang="en-US" sz="4800" dirty="0" err="1">
                <a:solidFill>
                  <a:schemeClr val="bg1"/>
                </a:solidFill>
              </a:rPr>
              <a:t>magnify</a:t>
            </a:r>
            <a:r>
              <a:rPr lang="es-ES" altLang="en-US" sz="4800" dirty="0">
                <a:solidFill>
                  <a:schemeClr val="bg1"/>
                </a:solidFill>
              </a:rPr>
              <a:t> the Lord</a:t>
            </a:r>
          </a:p>
          <a:p>
            <a:pPr algn="ctr" eaLnBrk="1" hangingPunct="1">
              <a:buFontTx/>
              <a:buNone/>
            </a:pPr>
            <a:r>
              <a:rPr lang="es-ES" altLang="en-US" dirty="0" err="1">
                <a:solidFill>
                  <a:schemeClr val="bg1"/>
                </a:solidFill>
              </a:rPr>
              <a:t>F</a:t>
            </a:r>
            <a:r>
              <a:rPr lang="es-ES" altLang="en-US" sz="4800" dirty="0" err="1">
                <a:solidFill>
                  <a:schemeClr val="bg1"/>
                </a:solidFill>
              </a:rPr>
              <a:t>or</a:t>
            </a:r>
            <a:r>
              <a:rPr lang="es-ES" altLang="en-US" sz="4800" dirty="0">
                <a:solidFill>
                  <a:schemeClr val="bg1"/>
                </a:solidFill>
              </a:rPr>
              <a:t> He </a:t>
            </a:r>
            <a:r>
              <a:rPr lang="es-ES" altLang="en-US" sz="4800" dirty="0" err="1">
                <a:solidFill>
                  <a:schemeClr val="bg1"/>
                </a:solidFill>
              </a:rPr>
              <a:t>is</a:t>
            </a:r>
            <a:r>
              <a:rPr lang="es-ES" altLang="en-US" sz="4800" dirty="0">
                <a:solidFill>
                  <a:schemeClr val="bg1"/>
                </a:solidFill>
              </a:rPr>
              <a:t> </a:t>
            </a:r>
            <a:r>
              <a:rPr lang="es-ES" altLang="en-US" sz="4800" dirty="0" err="1">
                <a:solidFill>
                  <a:schemeClr val="bg1"/>
                </a:solidFill>
              </a:rPr>
              <a:t>worthy</a:t>
            </a:r>
            <a:r>
              <a:rPr lang="es-ES" altLang="en-US" sz="4800" dirty="0">
                <a:solidFill>
                  <a:schemeClr val="bg1"/>
                </a:solidFill>
              </a:rPr>
              <a:t> </a:t>
            </a:r>
            <a:r>
              <a:rPr lang="es-ES" altLang="en-US" sz="4800" dirty="0" err="1">
                <a:solidFill>
                  <a:schemeClr val="bg1"/>
                </a:solidFill>
              </a:rPr>
              <a:t>to</a:t>
            </a:r>
            <a:r>
              <a:rPr lang="es-ES" altLang="en-US" sz="4800" dirty="0">
                <a:solidFill>
                  <a:schemeClr val="bg1"/>
                </a:solidFill>
              </a:rPr>
              <a:t> be </a:t>
            </a:r>
            <a:r>
              <a:rPr lang="es-ES" altLang="en-US" sz="4800" dirty="0" err="1">
                <a:solidFill>
                  <a:schemeClr val="bg1"/>
                </a:solidFill>
              </a:rPr>
              <a:t>praised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148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Hosanna, </a:t>
            </a:r>
            <a:r>
              <a:rPr lang="es-ES" altLang="en-US" dirty="0" err="1">
                <a:solidFill>
                  <a:schemeClr val="bg1"/>
                </a:solidFill>
              </a:rPr>
              <a:t>blessed</a:t>
            </a:r>
            <a:r>
              <a:rPr lang="es-ES" altLang="en-US" dirty="0">
                <a:solidFill>
                  <a:schemeClr val="bg1"/>
                </a:solidFill>
              </a:rPr>
              <a:t> be the Rock</a:t>
            </a:r>
          </a:p>
          <a:p>
            <a:pPr algn="ctr" eaLnBrk="1" hangingPunct="1">
              <a:buFontTx/>
              <a:buNone/>
            </a:pPr>
            <a:r>
              <a:rPr lang="es-ES" altLang="en-US" dirty="0" err="1">
                <a:solidFill>
                  <a:schemeClr val="bg1"/>
                </a:solidFill>
              </a:rPr>
              <a:t>Blessed</a:t>
            </a:r>
            <a:r>
              <a:rPr lang="es-ES" altLang="en-US" dirty="0">
                <a:solidFill>
                  <a:schemeClr val="bg1"/>
                </a:solidFill>
              </a:rPr>
              <a:t> be the Rock </a:t>
            </a:r>
            <a:r>
              <a:rPr lang="es-ES" altLang="en-US" dirty="0" err="1">
                <a:solidFill>
                  <a:schemeClr val="bg1"/>
                </a:solidFill>
              </a:rPr>
              <a:t>of</a:t>
            </a:r>
            <a:r>
              <a:rPr lang="es-ES" altLang="en-US" dirty="0">
                <a:solidFill>
                  <a:schemeClr val="bg1"/>
                </a:solidFill>
              </a:rPr>
              <a:t> </a:t>
            </a:r>
            <a:r>
              <a:rPr lang="es-ES" altLang="en-US" dirty="0" err="1">
                <a:solidFill>
                  <a:schemeClr val="bg1"/>
                </a:solidFill>
              </a:rPr>
              <a:t>my</a:t>
            </a:r>
            <a:r>
              <a:rPr lang="es-ES" altLang="en-US" dirty="0">
                <a:solidFill>
                  <a:schemeClr val="bg1"/>
                </a:solidFill>
              </a:rPr>
              <a:t> </a:t>
            </a:r>
            <a:r>
              <a:rPr lang="es-ES" altLang="en-US" dirty="0" err="1">
                <a:solidFill>
                  <a:schemeClr val="bg1"/>
                </a:solidFill>
              </a:rPr>
              <a:t>salvation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Hosanna, </a:t>
            </a:r>
            <a:r>
              <a:rPr lang="es-ES" altLang="en-US" dirty="0" err="1">
                <a:solidFill>
                  <a:schemeClr val="bg1"/>
                </a:solidFill>
              </a:rPr>
              <a:t>blessed</a:t>
            </a:r>
            <a:r>
              <a:rPr lang="es-ES" altLang="en-US" dirty="0">
                <a:solidFill>
                  <a:schemeClr val="bg1"/>
                </a:solidFill>
              </a:rPr>
              <a:t> be the Rock</a:t>
            </a:r>
          </a:p>
          <a:p>
            <a:pPr algn="ctr" eaLnBrk="1" hangingPunct="1">
              <a:buFontTx/>
              <a:buNone/>
            </a:pPr>
            <a:r>
              <a:rPr lang="es-ES" altLang="en-US" dirty="0" err="1">
                <a:solidFill>
                  <a:schemeClr val="bg1"/>
                </a:solidFill>
              </a:rPr>
              <a:t>Blessed</a:t>
            </a:r>
            <a:r>
              <a:rPr lang="es-ES" altLang="en-US" dirty="0">
                <a:solidFill>
                  <a:schemeClr val="bg1"/>
                </a:solidFill>
              </a:rPr>
              <a:t> be the Rock </a:t>
            </a:r>
            <a:r>
              <a:rPr lang="es-ES" altLang="en-US" dirty="0" err="1">
                <a:solidFill>
                  <a:schemeClr val="bg1"/>
                </a:solidFill>
              </a:rPr>
              <a:t>of</a:t>
            </a:r>
            <a:r>
              <a:rPr lang="es-ES" altLang="en-US" dirty="0">
                <a:solidFill>
                  <a:schemeClr val="bg1"/>
                </a:solidFill>
              </a:rPr>
              <a:t> </a:t>
            </a:r>
            <a:r>
              <a:rPr lang="es-ES" altLang="en-US" dirty="0" err="1">
                <a:solidFill>
                  <a:schemeClr val="bg1"/>
                </a:solidFill>
              </a:rPr>
              <a:t>my</a:t>
            </a:r>
            <a:r>
              <a:rPr lang="es-ES" altLang="en-US" dirty="0">
                <a:solidFill>
                  <a:schemeClr val="bg1"/>
                </a:solidFill>
              </a:rPr>
              <a:t> </a:t>
            </a:r>
            <a:r>
              <a:rPr lang="es-ES" altLang="en-US" dirty="0" err="1">
                <a:solidFill>
                  <a:schemeClr val="bg1"/>
                </a:solidFill>
              </a:rPr>
              <a:t>salvation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185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I </a:t>
            </a:r>
            <a:r>
              <a:rPr lang="es-ES" altLang="en-US" sz="4800" dirty="0" err="1">
                <a:solidFill>
                  <a:schemeClr val="bg1"/>
                </a:solidFill>
              </a:rPr>
              <a:t>will</a:t>
            </a:r>
            <a:r>
              <a:rPr lang="es-ES" altLang="en-US" sz="4800" dirty="0">
                <a:solidFill>
                  <a:schemeClr val="bg1"/>
                </a:solidFill>
              </a:rPr>
              <a:t> </a:t>
            </a:r>
            <a:r>
              <a:rPr lang="es-ES" altLang="en-US" sz="4800" dirty="0" err="1">
                <a:solidFill>
                  <a:schemeClr val="bg1"/>
                </a:solidFill>
              </a:rPr>
              <a:t>magnify</a:t>
            </a:r>
            <a:r>
              <a:rPr lang="es-ES" altLang="en-US" sz="4800" dirty="0">
                <a:solidFill>
                  <a:schemeClr val="bg1"/>
                </a:solidFill>
              </a:rPr>
              <a:t> the Lord</a:t>
            </a:r>
          </a:p>
          <a:p>
            <a:pPr algn="ctr" eaLnBrk="1" hangingPunct="1">
              <a:buFontTx/>
              <a:buNone/>
            </a:pPr>
            <a:r>
              <a:rPr lang="es-ES" altLang="en-US" dirty="0" err="1">
                <a:solidFill>
                  <a:schemeClr val="bg1"/>
                </a:solidFill>
              </a:rPr>
              <a:t>F</a:t>
            </a:r>
            <a:r>
              <a:rPr lang="es-ES" altLang="en-US" sz="4800" dirty="0" err="1">
                <a:solidFill>
                  <a:schemeClr val="bg1"/>
                </a:solidFill>
              </a:rPr>
              <a:t>or</a:t>
            </a:r>
            <a:r>
              <a:rPr lang="es-ES" altLang="en-US" sz="4800" dirty="0">
                <a:solidFill>
                  <a:schemeClr val="bg1"/>
                </a:solidFill>
              </a:rPr>
              <a:t> He </a:t>
            </a:r>
            <a:r>
              <a:rPr lang="es-ES" altLang="en-US" sz="4800" dirty="0" err="1">
                <a:solidFill>
                  <a:schemeClr val="bg1"/>
                </a:solidFill>
              </a:rPr>
              <a:t>is</a:t>
            </a:r>
            <a:r>
              <a:rPr lang="es-ES" altLang="en-US" sz="4800" dirty="0">
                <a:solidFill>
                  <a:schemeClr val="bg1"/>
                </a:solidFill>
              </a:rPr>
              <a:t> </a:t>
            </a:r>
            <a:r>
              <a:rPr lang="es-ES" altLang="en-US" sz="4800" dirty="0" err="1">
                <a:solidFill>
                  <a:schemeClr val="bg1"/>
                </a:solidFill>
              </a:rPr>
              <a:t>worthy</a:t>
            </a:r>
            <a:r>
              <a:rPr lang="es-ES" altLang="en-US" sz="4800" dirty="0">
                <a:solidFill>
                  <a:schemeClr val="bg1"/>
                </a:solidFill>
              </a:rPr>
              <a:t> </a:t>
            </a:r>
            <a:r>
              <a:rPr lang="es-ES" altLang="en-US" sz="4800" dirty="0" err="1">
                <a:solidFill>
                  <a:schemeClr val="bg1"/>
                </a:solidFill>
              </a:rPr>
              <a:t>to</a:t>
            </a:r>
            <a:r>
              <a:rPr lang="es-ES" altLang="en-US" sz="4800" dirty="0">
                <a:solidFill>
                  <a:schemeClr val="bg1"/>
                </a:solidFill>
              </a:rPr>
              <a:t> be </a:t>
            </a:r>
            <a:r>
              <a:rPr lang="es-ES" altLang="en-US" sz="4800" dirty="0" err="1">
                <a:solidFill>
                  <a:schemeClr val="bg1"/>
                </a:solidFill>
              </a:rPr>
              <a:t>praised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261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I </a:t>
            </a:r>
            <a:r>
              <a:rPr lang="es-ES" altLang="en-US" sz="4800" dirty="0" err="1">
                <a:solidFill>
                  <a:schemeClr val="bg1"/>
                </a:solidFill>
              </a:rPr>
              <a:t>will</a:t>
            </a:r>
            <a:r>
              <a:rPr lang="es-ES" altLang="en-US" sz="4800" dirty="0">
                <a:solidFill>
                  <a:schemeClr val="bg1"/>
                </a:solidFill>
              </a:rPr>
              <a:t> </a:t>
            </a:r>
            <a:r>
              <a:rPr lang="es-ES" altLang="en-US" sz="4800" dirty="0" err="1">
                <a:solidFill>
                  <a:schemeClr val="bg1"/>
                </a:solidFill>
              </a:rPr>
              <a:t>magnify</a:t>
            </a:r>
            <a:r>
              <a:rPr lang="es-ES" altLang="en-US" sz="4800" dirty="0">
                <a:solidFill>
                  <a:schemeClr val="bg1"/>
                </a:solidFill>
              </a:rPr>
              <a:t> the Lord</a:t>
            </a:r>
          </a:p>
          <a:p>
            <a:pPr algn="ctr" eaLnBrk="1" hangingPunct="1">
              <a:buFontTx/>
              <a:buNone/>
            </a:pPr>
            <a:r>
              <a:rPr lang="es-ES" altLang="en-US" dirty="0" err="1">
                <a:solidFill>
                  <a:schemeClr val="bg1"/>
                </a:solidFill>
              </a:rPr>
              <a:t>F</a:t>
            </a:r>
            <a:r>
              <a:rPr lang="es-ES" altLang="en-US" sz="4800" dirty="0" err="1">
                <a:solidFill>
                  <a:schemeClr val="bg1"/>
                </a:solidFill>
              </a:rPr>
              <a:t>or</a:t>
            </a:r>
            <a:r>
              <a:rPr lang="es-ES" altLang="en-US" sz="4800" dirty="0">
                <a:solidFill>
                  <a:schemeClr val="bg1"/>
                </a:solidFill>
              </a:rPr>
              <a:t> He </a:t>
            </a:r>
            <a:r>
              <a:rPr lang="es-ES" altLang="en-US" sz="4800" dirty="0" err="1">
                <a:solidFill>
                  <a:schemeClr val="bg1"/>
                </a:solidFill>
              </a:rPr>
              <a:t>is</a:t>
            </a:r>
            <a:r>
              <a:rPr lang="es-ES" altLang="en-US" sz="4800" dirty="0">
                <a:solidFill>
                  <a:schemeClr val="bg1"/>
                </a:solidFill>
              </a:rPr>
              <a:t> </a:t>
            </a:r>
            <a:r>
              <a:rPr lang="es-ES" altLang="en-US" sz="4800" dirty="0" err="1">
                <a:solidFill>
                  <a:schemeClr val="bg1"/>
                </a:solidFill>
              </a:rPr>
              <a:t>worthy</a:t>
            </a:r>
            <a:r>
              <a:rPr lang="es-ES" altLang="en-US" sz="4800" dirty="0">
                <a:solidFill>
                  <a:schemeClr val="bg1"/>
                </a:solidFill>
              </a:rPr>
              <a:t> </a:t>
            </a:r>
            <a:r>
              <a:rPr lang="es-ES" altLang="en-US" sz="4800" dirty="0" err="1">
                <a:solidFill>
                  <a:schemeClr val="bg1"/>
                </a:solidFill>
              </a:rPr>
              <a:t>to</a:t>
            </a:r>
            <a:r>
              <a:rPr lang="es-ES" altLang="en-US" sz="4800" dirty="0">
                <a:solidFill>
                  <a:schemeClr val="bg1"/>
                </a:solidFill>
              </a:rPr>
              <a:t> be </a:t>
            </a:r>
            <a:r>
              <a:rPr lang="es-ES" altLang="en-US" sz="4800" dirty="0" err="1">
                <a:solidFill>
                  <a:schemeClr val="bg1"/>
                </a:solidFill>
              </a:rPr>
              <a:t>praised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820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Hosanna, </a:t>
            </a:r>
            <a:r>
              <a:rPr lang="es-ES" altLang="en-US" dirty="0" err="1">
                <a:solidFill>
                  <a:schemeClr val="bg1"/>
                </a:solidFill>
              </a:rPr>
              <a:t>blessed</a:t>
            </a:r>
            <a:r>
              <a:rPr lang="es-ES" altLang="en-US" dirty="0">
                <a:solidFill>
                  <a:schemeClr val="bg1"/>
                </a:solidFill>
              </a:rPr>
              <a:t> be the Rock</a:t>
            </a:r>
          </a:p>
          <a:p>
            <a:pPr algn="ctr" eaLnBrk="1" hangingPunct="1">
              <a:buFontTx/>
              <a:buNone/>
            </a:pPr>
            <a:r>
              <a:rPr lang="es-ES" altLang="en-US" dirty="0" err="1">
                <a:solidFill>
                  <a:schemeClr val="bg1"/>
                </a:solidFill>
              </a:rPr>
              <a:t>Blessed</a:t>
            </a:r>
            <a:r>
              <a:rPr lang="es-ES" altLang="en-US" dirty="0">
                <a:solidFill>
                  <a:schemeClr val="bg1"/>
                </a:solidFill>
              </a:rPr>
              <a:t> be the Rock </a:t>
            </a:r>
            <a:r>
              <a:rPr lang="es-ES" altLang="en-US" dirty="0" err="1">
                <a:solidFill>
                  <a:schemeClr val="bg1"/>
                </a:solidFill>
              </a:rPr>
              <a:t>of</a:t>
            </a:r>
            <a:r>
              <a:rPr lang="es-ES" altLang="en-US" dirty="0">
                <a:solidFill>
                  <a:schemeClr val="bg1"/>
                </a:solidFill>
              </a:rPr>
              <a:t> </a:t>
            </a:r>
            <a:r>
              <a:rPr lang="es-ES" altLang="en-US" dirty="0" err="1">
                <a:solidFill>
                  <a:schemeClr val="bg1"/>
                </a:solidFill>
              </a:rPr>
              <a:t>my</a:t>
            </a:r>
            <a:r>
              <a:rPr lang="es-ES" altLang="en-US" dirty="0">
                <a:solidFill>
                  <a:schemeClr val="bg1"/>
                </a:solidFill>
              </a:rPr>
              <a:t> </a:t>
            </a:r>
            <a:r>
              <a:rPr lang="es-ES" altLang="en-US" dirty="0" err="1">
                <a:solidFill>
                  <a:schemeClr val="bg1"/>
                </a:solidFill>
              </a:rPr>
              <a:t>salvation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878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Hosanna, </a:t>
            </a:r>
            <a:r>
              <a:rPr lang="es-ES" altLang="en-US" dirty="0" err="1">
                <a:solidFill>
                  <a:schemeClr val="bg1"/>
                </a:solidFill>
              </a:rPr>
              <a:t>blessed</a:t>
            </a:r>
            <a:r>
              <a:rPr lang="es-ES" altLang="en-US" dirty="0">
                <a:solidFill>
                  <a:schemeClr val="bg1"/>
                </a:solidFill>
              </a:rPr>
              <a:t> be the Rock</a:t>
            </a:r>
          </a:p>
          <a:p>
            <a:pPr algn="ctr" eaLnBrk="1" hangingPunct="1">
              <a:buFontTx/>
              <a:buNone/>
            </a:pPr>
            <a:r>
              <a:rPr lang="es-ES" altLang="en-US" dirty="0" err="1">
                <a:solidFill>
                  <a:schemeClr val="bg1"/>
                </a:solidFill>
              </a:rPr>
              <a:t>Blessed</a:t>
            </a:r>
            <a:r>
              <a:rPr lang="es-ES" altLang="en-US" dirty="0">
                <a:solidFill>
                  <a:schemeClr val="bg1"/>
                </a:solidFill>
              </a:rPr>
              <a:t> be the Rock </a:t>
            </a:r>
            <a:r>
              <a:rPr lang="es-ES" altLang="en-US" dirty="0" err="1">
                <a:solidFill>
                  <a:schemeClr val="bg1"/>
                </a:solidFill>
              </a:rPr>
              <a:t>of</a:t>
            </a:r>
            <a:r>
              <a:rPr lang="es-ES" altLang="en-US" dirty="0">
                <a:solidFill>
                  <a:schemeClr val="bg1"/>
                </a:solidFill>
              </a:rPr>
              <a:t> </a:t>
            </a:r>
            <a:r>
              <a:rPr lang="es-ES" altLang="en-US" dirty="0" err="1">
                <a:solidFill>
                  <a:schemeClr val="bg1"/>
                </a:solidFill>
              </a:rPr>
              <a:t>my</a:t>
            </a:r>
            <a:r>
              <a:rPr lang="es-ES" altLang="en-US" dirty="0">
                <a:solidFill>
                  <a:schemeClr val="bg1"/>
                </a:solidFill>
              </a:rPr>
              <a:t> </a:t>
            </a:r>
            <a:r>
              <a:rPr lang="es-ES" altLang="en-US" dirty="0" err="1">
                <a:solidFill>
                  <a:schemeClr val="bg1"/>
                </a:solidFill>
              </a:rPr>
              <a:t>salvation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269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Hosanna, </a:t>
            </a:r>
            <a:r>
              <a:rPr lang="es-ES" altLang="en-US" dirty="0" err="1">
                <a:solidFill>
                  <a:schemeClr val="bg1"/>
                </a:solidFill>
              </a:rPr>
              <a:t>blessed</a:t>
            </a:r>
            <a:r>
              <a:rPr lang="es-ES" altLang="en-US" dirty="0">
                <a:solidFill>
                  <a:schemeClr val="bg1"/>
                </a:solidFill>
              </a:rPr>
              <a:t> be the Rock</a:t>
            </a:r>
          </a:p>
          <a:p>
            <a:pPr algn="ctr" eaLnBrk="1" hangingPunct="1">
              <a:buFontTx/>
              <a:buNone/>
            </a:pPr>
            <a:r>
              <a:rPr lang="es-ES" altLang="en-US" dirty="0" err="1">
                <a:solidFill>
                  <a:schemeClr val="bg1"/>
                </a:solidFill>
              </a:rPr>
              <a:t>Blessed</a:t>
            </a:r>
            <a:r>
              <a:rPr lang="es-ES" altLang="en-US" dirty="0">
                <a:solidFill>
                  <a:schemeClr val="bg1"/>
                </a:solidFill>
              </a:rPr>
              <a:t> be the Rock </a:t>
            </a:r>
            <a:r>
              <a:rPr lang="es-ES" altLang="en-US" dirty="0" err="1">
                <a:solidFill>
                  <a:schemeClr val="bg1"/>
                </a:solidFill>
              </a:rPr>
              <a:t>of</a:t>
            </a:r>
            <a:r>
              <a:rPr lang="es-ES" altLang="en-US" dirty="0">
                <a:solidFill>
                  <a:schemeClr val="bg1"/>
                </a:solidFill>
              </a:rPr>
              <a:t> </a:t>
            </a:r>
            <a:r>
              <a:rPr lang="es-ES" altLang="en-US" dirty="0" err="1">
                <a:solidFill>
                  <a:schemeClr val="bg1"/>
                </a:solidFill>
              </a:rPr>
              <a:t>my</a:t>
            </a:r>
            <a:r>
              <a:rPr lang="es-ES" altLang="en-US" dirty="0">
                <a:solidFill>
                  <a:schemeClr val="bg1"/>
                </a:solidFill>
              </a:rPr>
              <a:t> </a:t>
            </a:r>
            <a:r>
              <a:rPr lang="es-ES" altLang="en-US" dirty="0" err="1">
                <a:solidFill>
                  <a:schemeClr val="bg1"/>
                </a:solidFill>
              </a:rPr>
              <a:t>salvation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625910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4</TotalTime>
  <Words>126</Words>
  <Application>Microsoft Office PowerPoint</Application>
  <PresentationFormat>Panorámica</PresentationFormat>
  <Paragraphs>20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2022-03-13T13:22:13Z</dcterms:created>
  <dcterms:modified xsi:type="dcterms:W3CDTF">2022-04-25T10:07:03Z</dcterms:modified>
</cp:coreProperties>
</file>