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07" r:id="rId8"/>
    <p:sldId id="30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Mi Cristo, te amo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</a:t>
            </a:r>
            <a:r>
              <a:rPr lang="es-ES" altLang="en-US" sz="4800" dirty="0">
                <a:solidFill>
                  <a:schemeClr val="bg1"/>
                </a:solidFill>
              </a:rPr>
              <a:t>o hay nadie como tú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Mi corazón quiere alabar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</a:t>
            </a:r>
            <a:r>
              <a:rPr lang="es-ES" altLang="en-US" sz="4800" dirty="0">
                <a:solidFill>
                  <a:schemeClr val="bg1"/>
                </a:solidFill>
              </a:rPr>
              <a:t>as maravillas de tu amor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45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Divino consuelo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F</a:t>
            </a:r>
            <a:r>
              <a:rPr lang="es-ES" altLang="en-US" sz="4800" dirty="0">
                <a:solidFill>
                  <a:schemeClr val="bg1"/>
                </a:solidFill>
              </a:rPr>
              <a:t>uente de gracia y poder</a:t>
            </a:r>
          </a:p>
        </p:txBody>
      </p:sp>
    </p:spTree>
    <p:extLst>
      <p:ext uri="{BB962C8B-B14F-4D97-AF65-F5344CB8AC3E}">
        <p14:creationId xmlns:p14="http://schemas.microsoft.com/office/powerpoint/2010/main" val="3577182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Todo mi ser, mi corazón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</a:t>
            </a:r>
            <a:r>
              <a:rPr lang="es-ES" altLang="en-US" sz="4800" dirty="0">
                <a:solidFill>
                  <a:schemeClr val="bg1"/>
                </a:solidFill>
              </a:rPr>
              <a:t>uiere darte gloria a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743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Alza tu voz y alaba al Señor</a:t>
            </a:r>
            <a:endParaRPr lang="es-ES" altLang="en-US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 melodías de adoración</a:t>
            </a:r>
          </a:p>
        </p:txBody>
      </p:sp>
    </p:spTree>
    <p:extLst>
      <p:ext uri="{BB962C8B-B14F-4D97-AF65-F5344CB8AC3E}">
        <p14:creationId xmlns:p14="http://schemas.microsoft.com/office/powerpoint/2010/main" val="413433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ante ti nos postramos hoy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Al oír tu voz</a:t>
            </a:r>
          </a:p>
        </p:txBody>
      </p:sp>
    </p:spTree>
    <p:extLst>
      <p:ext uri="{BB962C8B-B14F-4D97-AF65-F5344CB8AC3E}">
        <p14:creationId xmlns:p14="http://schemas.microsoft.com/office/powerpoint/2010/main" val="210338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Canto con gozo al ver tu poder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entrego mi vida, te entrego mi ser</a:t>
            </a:r>
          </a:p>
        </p:txBody>
      </p:sp>
    </p:spTree>
    <p:extLst>
      <p:ext uri="{BB962C8B-B14F-4D97-AF65-F5344CB8AC3E}">
        <p14:creationId xmlns:p14="http://schemas.microsoft.com/office/powerpoint/2010/main" val="3801169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Solo tu corazón llena mi corazón</a:t>
            </a:r>
            <a:endParaRPr lang="es-ES" altLang="en-US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Señor</a:t>
            </a:r>
          </a:p>
        </p:txBody>
      </p:sp>
    </p:spTree>
    <p:extLst>
      <p:ext uri="{BB962C8B-B14F-4D97-AF65-F5344CB8AC3E}">
        <p14:creationId xmlns:p14="http://schemas.microsoft.com/office/powerpoint/2010/main" val="3059515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Mi corazón quiere alabar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</a:t>
            </a:r>
            <a:r>
              <a:rPr lang="es-ES" altLang="en-US" sz="4800" dirty="0">
                <a:solidFill>
                  <a:schemeClr val="bg1"/>
                </a:solidFill>
              </a:rPr>
              <a:t>as maravillas de tu amor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47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Divino consuelo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F</a:t>
            </a:r>
            <a:r>
              <a:rPr lang="es-ES" altLang="en-US" sz="4800" dirty="0">
                <a:solidFill>
                  <a:schemeClr val="bg1"/>
                </a:solidFill>
              </a:rPr>
              <a:t>uente de gracia y poder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Todo mi ser, mi corazón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</a:t>
            </a:r>
            <a:r>
              <a:rPr lang="es-ES" altLang="en-US" sz="4800" dirty="0">
                <a:solidFill>
                  <a:schemeClr val="bg1"/>
                </a:solidFill>
              </a:rPr>
              <a:t>uiere darte gloria a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59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Alza tu voz y alaba al Señor</a:t>
            </a:r>
            <a:endParaRPr lang="es-ES" altLang="en-US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 melodías de adoración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ante ti nos postramos hoy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Al oír tu voz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Canto con gozo al ver tu poder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entrego mi vida, te entrego mi ser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Solo tu corazón llena mi corazón</a:t>
            </a:r>
            <a:endParaRPr lang="es-ES" altLang="en-US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Señor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Mi Cristo, te amo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</a:t>
            </a:r>
            <a:r>
              <a:rPr lang="es-ES" altLang="en-US" sz="4800" dirty="0">
                <a:solidFill>
                  <a:schemeClr val="bg1"/>
                </a:solidFill>
              </a:rPr>
              <a:t>o hay nadie como tú</a:t>
            </a:r>
          </a:p>
        </p:txBody>
      </p:sp>
    </p:spTree>
    <p:extLst>
      <p:ext uri="{BB962C8B-B14F-4D97-AF65-F5344CB8AC3E}">
        <p14:creationId xmlns:p14="http://schemas.microsoft.com/office/powerpoint/2010/main" val="1753471608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162</Words>
  <Application>Microsoft Office PowerPoint</Application>
  <PresentationFormat>Panorámica</PresentationFormat>
  <Paragraphs>32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2022-03-13T13:24:03Z</dcterms:created>
  <dcterms:modified xsi:type="dcterms:W3CDTF">2022-04-25T10:10:04Z</dcterms:modified>
</cp:coreProperties>
</file>