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290" r:id="rId5"/>
    <p:sldId id="318" r:id="rId6"/>
    <p:sldId id="319" r:id="rId7"/>
    <p:sldId id="320" r:id="rId8"/>
    <p:sldId id="321" r:id="rId9"/>
    <p:sldId id="322" r:id="rId10"/>
    <p:sldId id="323" r:id="rId11"/>
    <p:sldId id="324" r:id="rId12"/>
    <p:sldId id="267" r:id="rId13"/>
  </p:sldIdLst>
  <p:sldSz cx="12192000" cy="6858000"/>
  <p:notesSz cx="6858000" cy="9144000"/>
  <p:embeddedFontLst>
    <p:embeddedFont>
      <p:font typeface="Lemon/Milk" panose="020B0603050302020204" pitchFamily="34" charset="0"/>
      <p:regular r:id="rId14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Renuévame, señor Jesús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Ya no quiero ser igual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Necesita más de ti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600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Necesita más de ti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Necesita más de ti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000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Renuévame, señor Jesús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P</a:t>
            </a:r>
            <a:r>
              <a:rPr lang="es-ES" altLang="en-US" sz="4800" dirty="0">
                <a:solidFill>
                  <a:srgbClr val="FFFFFF"/>
                </a:solidFill>
              </a:rPr>
              <a:t>on en mí tu voluntad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543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Porque todo lo que hay dentro de mí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Necesita ser cambiado, Señor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Porque todo lo que hay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D</a:t>
            </a:r>
            <a:r>
              <a:rPr lang="es-ES" altLang="en-US" sz="4800" dirty="0">
                <a:solidFill>
                  <a:srgbClr val="FFFFFF"/>
                </a:solidFill>
              </a:rPr>
              <a:t>entro de mi corazón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Necesita más de ti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170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Renuévame, señor Jesús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Ya no quiero ser igual</a:t>
            </a:r>
          </a:p>
        </p:txBody>
      </p:sp>
    </p:spTree>
    <p:extLst>
      <p:ext uri="{BB962C8B-B14F-4D97-AF65-F5344CB8AC3E}">
        <p14:creationId xmlns:p14="http://schemas.microsoft.com/office/powerpoint/2010/main" val="67973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Renuévame, señor Jesús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P</a:t>
            </a:r>
            <a:r>
              <a:rPr lang="es-ES" altLang="en-US" sz="4800" dirty="0">
                <a:solidFill>
                  <a:srgbClr val="FFFFFF"/>
                </a:solidFill>
              </a:rPr>
              <a:t>on en mí tu voluntad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299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Porque todo lo que hay dentro de mí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Necesita ser cambiado, Señor</a:t>
            </a:r>
          </a:p>
        </p:txBody>
      </p:sp>
    </p:spTree>
    <p:extLst>
      <p:ext uri="{BB962C8B-B14F-4D97-AF65-F5344CB8AC3E}">
        <p14:creationId xmlns:p14="http://schemas.microsoft.com/office/powerpoint/2010/main" val="2237817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Porque todo lo que hay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D</a:t>
            </a:r>
            <a:r>
              <a:rPr lang="es-ES" altLang="en-US" sz="4800" dirty="0">
                <a:solidFill>
                  <a:srgbClr val="FFFFFF"/>
                </a:solidFill>
              </a:rPr>
              <a:t>entro de mi corazón</a:t>
            </a:r>
          </a:p>
        </p:txBody>
      </p:sp>
    </p:spTree>
    <p:extLst>
      <p:ext uri="{BB962C8B-B14F-4D97-AF65-F5344CB8AC3E}">
        <p14:creationId xmlns:p14="http://schemas.microsoft.com/office/powerpoint/2010/main" val="2956483017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4</TotalTime>
  <Words>96</Words>
  <Application>Microsoft Office PowerPoint</Application>
  <PresentationFormat>Panorámica</PresentationFormat>
  <Paragraphs>20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5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2022-03-13T13:25:57Z</dcterms:created>
  <dcterms:modified xsi:type="dcterms:W3CDTF">2022-04-25T10:12:25Z</dcterms:modified>
</cp:coreProperties>
</file>