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8" r:id="rId5"/>
    <p:sldId id="291" r:id="rId6"/>
    <p:sldId id="319" r:id="rId7"/>
    <p:sldId id="307" r:id="rId8"/>
    <p:sldId id="308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 de la luz, tú venciste a la oscuridad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Ayúdame a ver tu luz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Toma hoy mi vida para ti</a:t>
            </a:r>
          </a:p>
        </p:txBody>
      </p:sp>
    </p:spTree>
    <p:extLst>
      <p:ext uri="{BB962C8B-B14F-4D97-AF65-F5344CB8AC3E}">
        <p14:creationId xmlns:p14="http://schemas.microsoft.com/office/powerpoint/2010/main" val="2640470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Tan solo tú conoces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Cuánto necesito</a:t>
            </a:r>
          </a:p>
        </p:txBody>
      </p:sp>
    </p:spTree>
    <p:extLst>
      <p:ext uri="{BB962C8B-B14F-4D97-AF65-F5344CB8AC3E}">
        <p14:creationId xmlns:p14="http://schemas.microsoft.com/office/powerpoint/2010/main" val="302843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Que hagas un milagro hoy en mí</a:t>
            </a:r>
          </a:p>
        </p:txBody>
      </p:sp>
    </p:spTree>
    <p:extLst>
      <p:ext uri="{BB962C8B-B14F-4D97-AF65-F5344CB8AC3E}">
        <p14:creationId xmlns:p14="http://schemas.microsoft.com/office/powerpoint/2010/main" val="4029478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Jamás podré imaginar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o que tuviste que entregar</a:t>
            </a:r>
          </a:p>
        </p:txBody>
      </p:sp>
    </p:spTree>
    <p:extLst>
      <p:ext uri="{BB962C8B-B14F-4D97-AF65-F5344CB8AC3E}">
        <p14:creationId xmlns:p14="http://schemas.microsoft.com/office/powerpoint/2010/main" val="2268731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Por ver mi vida renacer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 cruz tuviste que vencer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187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lo que tengo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Vengo a entregarte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58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Toma hoy mi vida para ti</a:t>
            </a:r>
          </a:p>
        </p:txBody>
      </p:sp>
    </p:spTree>
    <p:extLst>
      <p:ext uri="{BB962C8B-B14F-4D97-AF65-F5344CB8AC3E}">
        <p14:creationId xmlns:p14="http://schemas.microsoft.com/office/powerpoint/2010/main" val="2137384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Tan solo tú conoces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Cuánto necesito</a:t>
            </a:r>
          </a:p>
        </p:txBody>
      </p:sp>
    </p:spTree>
    <p:extLst>
      <p:ext uri="{BB962C8B-B14F-4D97-AF65-F5344CB8AC3E}">
        <p14:creationId xmlns:p14="http://schemas.microsoft.com/office/powerpoint/2010/main" val="473349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Que hagas un milagro hoy en mí</a:t>
            </a:r>
          </a:p>
        </p:txBody>
      </p:sp>
    </p:spTree>
    <p:extLst>
      <p:ext uri="{BB962C8B-B14F-4D97-AF65-F5344CB8AC3E}">
        <p14:creationId xmlns:p14="http://schemas.microsoft.com/office/powerpoint/2010/main" val="2372297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corazón solo quiere agradarte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descansar hoy en ti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lo que tengo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Vengo a entregarte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Toma hoy mi vida para ti</a:t>
            </a:r>
          </a:p>
        </p:txBody>
      </p:sp>
    </p:spTree>
    <p:extLst>
      <p:ext uri="{BB962C8B-B14F-4D97-AF65-F5344CB8AC3E}">
        <p14:creationId xmlns:p14="http://schemas.microsoft.com/office/powerpoint/2010/main" val="220958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Tan solo tú conoces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Cuánto necesito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Que hagas un milagro hoy en mí</a:t>
            </a:r>
          </a:p>
        </p:txBody>
      </p:sp>
    </p:spTree>
    <p:extLst>
      <p:ext uri="{BB962C8B-B14F-4D97-AF65-F5344CB8AC3E}">
        <p14:creationId xmlns:p14="http://schemas.microsoft.com/office/powerpoint/2010/main" val="2909195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Rey de los reyes, llenaste de gloria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Cielos, y tierra también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el amor que mostraste al nacer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un pobre y humilde bebé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lo que tengo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Vengo a entregarte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8387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147</Words>
  <Application>Microsoft Office PowerPoint</Application>
  <PresentationFormat>Panorámica</PresentationFormat>
  <Paragraphs>30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2022-03-13T13:27:51Z</dcterms:created>
  <dcterms:modified xsi:type="dcterms:W3CDTF">2022-04-25T10:17:45Z</dcterms:modified>
</cp:coreProperties>
</file>