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317" r:id="rId5"/>
    <p:sldId id="291" r:id="rId6"/>
    <p:sldId id="307" r:id="rId7"/>
    <p:sldId id="318" r:id="rId8"/>
    <p:sldId id="319" r:id="rId9"/>
    <p:sldId id="267" r:id="rId10"/>
  </p:sldIdLst>
  <p:sldSz cx="12192000" cy="6858000"/>
  <p:notesSz cx="6858000" cy="9144000"/>
  <p:embeddedFontLst>
    <p:embeddedFont>
      <p:font typeface="Lemon/Milk" panose="020B0603050302020204" pitchFamily="34" charset="0"/>
      <p:regular r:id="rId11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Salvador a ti me rindo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Obedezco solo a ti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Mi guiador, mi fortaleza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Todo encuentro, oh Cristo, en ti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Todo rindo a ti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T</a:t>
            </a:r>
            <a:r>
              <a:rPr lang="es-ES" altLang="en-US" sz="4800" dirty="0">
                <a:solidFill>
                  <a:srgbClr val="FFFFFF"/>
                </a:solidFill>
              </a:rPr>
              <a:t>odo rindo a ti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Mis flaquezas, mis pecados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T</a:t>
            </a:r>
            <a:r>
              <a:rPr lang="es-ES" altLang="en-US" sz="4800" dirty="0">
                <a:solidFill>
                  <a:srgbClr val="FFFFFF"/>
                </a:solidFill>
              </a:rPr>
              <a:t>odo rindo a ti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749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Oh, qué gozo encuentro en Cristo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Cuánta paz a mi alma da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A su causa me consagro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Y su amor mi amor será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Todo rindo a ti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T</a:t>
            </a:r>
            <a:r>
              <a:rPr lang="es-ES" altLang="en-US" sz="4800" dirty="0">
                <a:solidFill>
                  <a:srgbClr val="FFFFFF"/>
                </a:solidFill>
              </a:rPr>
              <a:t>odo rindo a ti</a:t>
            </a:r>
          </a:p>
        </p:txBody>
      </p:sp>
    </p:spTree>
    <p:extLst>
      <p:ext uri="{BB962C8B-B14F-4D97-AF65-F5344CB8AC3E}">
        <p14:creationId xmlns:p14="http://schemas.microsoft.com/office/powerpoint/2010/main" val="3152632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 dirty="0">
                <a:solidFill>
                  <a:srgbClr val="FFFFFF"/>
                </a:solidFill>
              </a:rPr>
              <a:t>Mis flaquezas, mis pecados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T</a:t>
            </a:r>
            <a:r>
              <a:rPr lang="es-ES" altLang="en-US" sz="4800" dirty="0">
                <a:solidFill>
                  <a:srgbClr val="FFFFFF"/>
                </a:solidFill>
              </a:rPr>
              <a:t>odo rindo a ti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214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3</TotalTime>
  <Words>80</Words>
  <Application>Microsoft Office PowerPoint</Application>
  <PresentationFormat>Panorámica</PresentationFormat>
  <Paragraphs>16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2022-03-13T13:31:21Z</dcterms:created>
  <dcterms:modified xsi:type="dcterms:W3CDTF">2022-04-25T10:19:41Z</dcterms:modified>
</cp:coreProperties>
</file>