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21" r:id="rId10"/>
    <p:sldId id="322" r:id="rId11"/>
    <p:sldId id="323" r:id="rId12"/>
    <p:sldId id="324" r:id="rId13"/>
    <p:sldId id="307" r:id="rId14"/>
    <p:sldId id="308" r:id="rId15"/>
    <p:sldId id="309" r:id="rId16"/>
    <p:sldId id="325" r:id="rId17"/>
    <p:sldId id="310" r:id="rId18"/>
    <p:sldId id="311" r:id="rId19"/>
    <p:sldId id="312" r:id="rId20"/>
    <p:sldId id="326" r:id="rId21"/>
    <p:sldId id="327" r:id="rId22"/>
    <p:sldId id="328" r:id="rId23"/>
    <p:sldId id="329" r:id="rId24"/>
    <p:sldId id="314" r:id="rId25"/>
    <p:sldId id="330" r:id="rId26"/>
    <p:sldId id="315" r:id="rId27"/>
    <p:sldId id="331" r:id="rId28"/>
    <p:sldId id="267" r:id="rId29"/>
  </p:sldIdLst>
  <p:sldSz cx="12192000" cy="6858000"/>
  <p:notesSz cx="6858000" cy="9144000"/>
  <p:embeddedFontLst>
    <p:embeddedFont>
      <p:font typeface="Lemon/Milk" panose="020B0603050302020204" pitchFamily="34" charset="0"/>
      <p:regular r:id="rId30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Hola Rey, hola Señor</a:t>
            </a:r>
          </a:p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Eres la esperanza mía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Si la mies lista está</a:t>
            </a:r>
          </a:p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¿Por qué tardas en llegar?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948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Sé muy bien que en tu amor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 </a:t>
            </a:r>
            <a:r>
              <a:rPr lang="es-ES" altLang="en-US" sz="4800" dirty="0">
                <a:solidFill>
                  <a:schemeClr val="bg1"/>
                </a:solidFill>
              </a:rPr>
              <a:t>todos quieres salvar</a:t>
            </a:r>
          </a:p>
        </p:txBody>
      </p:sp>
    </p:spTree>
    <p:extLst>
      <p:ext uri="{BB962C8B-B14F-4D97-AF65-F5344CB8AC3E}">
        <p14:creationId xmlns:p14="http://schemas.microsoft.com/office/powerpoint/2010/main" val="680559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Oh, Señor, si es por mí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</a:t>
            </a:r>
            <a:r>
              <a:rPr lang="es-ES" altLang="en-US" sz="4800" dirty="0">
                <a:solidFill>
                  <a:schemeClr val="bg1"/>
                </a:solidFill>
              </a:rPr>
              <a:t>o te prometo cambiar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183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Pero muchas más personas 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esto no se alegrarán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Son los que ahora no te escuchan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no hacen tu voluntad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Te dirán en aquel día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</a:t>
            </a:r>
            <a:r>
              <a:rPr lang="es-ES" altLang="en-US" sz="4800" dirty="0">
                <a:solidFill>
                  <a:schemeClr val="bg1"/>
                </a:solidFill>
              </a:rPr>
              <a:t>uando te vean llegar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Que las peñas y los montes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</a:t>
            </a:r>
            <a:r>
              <a:rPr lang="es-ES" altLang="en-US" sz="4800" dirty="0">
                <a:solidFill>
                  <a:schemeClr val="bg1"/>
                </a:solidFill>
              </a:rPr>
              <a:t>os sepulten en el mar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939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Será tarde ya, y ya no podrán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Ocultarse a tu mirar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Cuando vuelva yo estaré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 los brazos extendidos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me regocijaré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 el día prometido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Dame fe, dame valor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</a:t>
            </a:r>
            <a:r>
              <a:rPr lang="es-ES" altLang="en-US" sz="4800" dirty="0">
                <a:solidFill>
                  <a:schemeClr val="bg1"/>
                </a:solidFill>
              </a:rPr>
              <a:t>uiero verte en el gran día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3302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Sin tardar, ven por mí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</a:t>
            </a:r>
            <a:r>
              <a:rPr lang="es-ES" altLang="en-US" sz="4800" dirty="0">
                <a:solidFill>
                  <a:schemeClr val="bg1"/>
                </a:solidFill>
              </a:rPr>
              <a:t>ue me vence la ansiedad</a:t>
            </a:r>
          </a:p>
        </p:txBody>
      </p:sp>
    </p:spTree>
    <p:extLst>
      <p:ext uri="{BB962C8B-B14F-4D97-AF65-F5344CB8AC3E}">
        <p14:creationId xmlns:p14="http://schemas.microsoft.com/office/powerpoint/2010/main" val="3786028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Si la mies lista está</a:t>
            </a:r>
          </a:p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¿Por qué tardas en llegar?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826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Sé muy bien que en tu amor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 </a:t>
            </a:r>
            <a:r>
              <a:rPr lang="es-ES" altLang="en-US" sz="4800" dirty="0">
                <a:solidFill>
                  <a:schemeClr val="bg1"/>
                </a:solidFill>
              </a:rPr>
              <a:t>todos quieres salvar</a:t>
            </a:r>
          </a:p>
        </p:txBody>
      </p:sp>
    </p:spTree>
    <p:extLst>
      <p:ext uri="{BB962C8B-B14F-4D97-AF65-F5344CB8AC3E}">
        <p14:creationId xmlns:p14="http://schemas.microsoft.com/office/powerpoint/2010/main" val="36903106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Oh, Señor, si es por mí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</a:t>
            </a:r>
            <a:r>
              <a:rPr lang="es-ES" altLang="en-US" sz="4800" dirty="0">
                <a:solidFill>
                  <a:schemeClr val="bg1"/>
                </a:solidFill>
              </a:rPr>
              <a:t>o te prometo cambiar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6888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Porque sé que tú estás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</a:t>
            </a:r>
            <a:r>
              <a:rPr lang="es-ES" altLang="en-US" sz="4800" dirty="0">
                <a:solidFill>
                  <a:schemeClr val="bg1"/>
                </a:solidFill>
              </a:rPr>
              <a:t>reparándote a volver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Más cercano que cuando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</a:t>
            </a:r>
            <a:r>
              <a:rPr lang="es-ES" altLang="en-US" sz="4800" dirty="0">
                <a:solidFill>
                  <a:schemeClr val="bg1"/>
                </a:solidFill>
              </a:rPr>
              <a:t>omenzamos a creer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368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Sé que al fin, pronto ya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</a:t>
            </a:r>
            <a:r>
              <a:rPr lang="es-ES" altLang="en-US" sz="4800" dirty="0">
                <a:solidFill>
                  <a:schemeClr val="bg1"/>
                </a:solidFill>
              </a:rPr>
              <a:t>a trompeta sonará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Oh, Señor, vuelve ya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</a:t>
            </a:r>
            <a:r>
              <a:rPr lang="es-ES" altLang="en-US" sz="4800" dirty="0">
                <a:solidFill>
                  <a:schemeClr val="bg1"/>
                </a:solidFill>
              </a:rPr>
              <a:t>ue el tiempo acabado está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4189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Sin tardar, ven por mí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</a:t>
            </a:r>
            <a:r>
              <a:rPr lang="es-ES" altLang="en-US" sz="4800" dirty="0">
                <a:solidFill>
                  <a:schemeClr val="bg1"/>
                </a:solidFill>
              </a:rPr>
              <a:t>ue me vence la ansiedad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Si la mies lista está</a:t>
            </a:r>
          </a:p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¿Por qué tardas en llegar?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580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Sé muy bien que en tu amor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 </a:t>
            </a:r>
            <a:r>
              <a:rPr lang="es-ES" altLang="en-US" sz="4800" dirty="0">
                <a:solidFill>
                  <a:schemeClr val="bg1"/>
                </a:solidFill>
              </a:rPr>
              <a:t>todos quieres salvar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Oh, Señor, si es por mí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</a:t>
            </a:r>
            <a:r>
              <a:rPr lang="es-ES" altLang="en-US" sz="4800" dirty="0">
                <a:solidFill>
                  <a:schemeClr val="bg1"/>
                </a:solidFill>
              </a:rPr>
              <a:t>o te prometo cambiar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972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Siempre fuiste tú la sal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</a:t>
            </a:r>
            <a:r>
              <a:rPr lang="es-ES" altLang="en-US" sz="4800" dirty="0">
                <a:solidFill>
                  <a:schemeClr val="bg1"/>
                </a:solidFill>
              </a:rPr>
              <a:t>n el desierto del mar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Nunca tuve otro manjar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</a:t>
            </a:r>
            <a:r>
              <a:rPr lang="es-ES" altLang="en-US" sz="4800" dirty="0">
                <a:solidFill>
                  <a:schemeClr val="bg1"/>
                </a:solidFill>
              </a:rPr>
              <a:t>an de vida espiritual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614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Sin tardar, ven por mí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</a:t>
            </a:r>
            <a:r>
              <a:rPr lang="es-ES" altLang="en-US" sz="4800" dirty="0">
                <a:solidFill>
                  <a:schemeClr val="bg1"/>
                </a:solidFill>
              </a:rPr>
              <a:t>ue me vence la ansiedad</a:t>
            </a:r>
          </a:p>
        </p:txBody>
      </p:sp>
    </p:spTree>
    <p:extLst>
      <p:ext uri="{BB962C8B-B14F-4D97-AF65-F5344CB8AC3E}">
        <p14:creationId xmlns:p14="http://schemas.microsoft.com/office/powerpoint/2010/main" val="3221153011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280</Words>
  <Application>Microsoft Office PowerPoint</Application>
  <PresentationFormat>Panorámica</PresentationFormat>
  <Paragraphs>54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1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2022-03-13T13:33:01Z</dcterms:created>
  <dcterms:modified xsi:type="dcterms:W3CDTF">2022-04-25T10:24:24Z</dcterms:modified>
</cp:coreProperties>
</file>