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18" r:id="rId7"/>
    <p:sldId id="319" r:id="rId8"/>
    <p:sldId id="320" r:id="rId9"/>
    <p:sldId id="307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Escóndeme bajo tus alas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Cúbreme dentro de tus manos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rugiera el inmenso mar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Volaré sobre la tempestad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eres rey sobre el mar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Quieto estaré, sé que eres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Reposaré solo en el Señor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en su poder, en confianza y quietud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rugiera el inmenso mar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Volaré sobre la tempestad</a:t>
            </a:r>
          </a:p>
        </p:txBody>
      </p:sp>
    </p:spTree>
    <p:extLst>
      <p:ext uri="{BB962C8B-B14F-4D97-AF65-F5344CB8AC3E}">
        <p14:creationId xmlns:p14="http://schemas.microsoft.com/office/powerpoint/2010/main" val="3334299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eres rey sobre el mar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Quieto estaré, sé que eres Dios</a:t>
            </a:r>
          </a:p>
        </p:txBody>
      </p:sp>
    </p:spTree>
    <p:extLst>
      <p:ext uri="{BB962C8B-B14F-4D97-AF65-F5344CB8AC3E}">
        <p14:creationId xmlns:p14="http://schemas.microsoft.com/office/powerpoint/2010/main" val="90841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rugiera el inmenso mar</a:t>
            </a:r>
            <a:endParaRPr lang="es-ES" altLang="en-US" sz="14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Volaré sobre la tempestad</a:t>
            </a:r>
          </a:p>
        </p:txBody>
      </p:sp>
    </p:spTree>
    <p:extLst>
      <p:ext uri="{BB962C8B-B14F-4D97-AF65-F5344CB8AC3E}">
        <p14:creationId xmlns:p14="http://schemas.microsoft.com/office/powerpoint/2010/main" val="131552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Padre, eres rey sobre el mar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Quieto estaré, sé que eres Dios</a:t>
            </a:r>
          </a:p>
        </p:txBody>
      </p:sp>
    </p:spTree>
    <p:extLst>
      <p:ext uri="{BB962C8B-B14F-4D97-AF65-F5344CB8AC3E}">
        <p14:creationId xmlns:p14="http://schemas.microsoft.com/office/powerpoint/2010/main" val="3213327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Quieto estaré, sé que eres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Quieto estaré, sé que eres Dios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106</Words>
  <Application>Microsoft Office PowerPoint</Application>
  <PresentationFormat>Panorámica</PresentationFormat>
  <Paragraphs>18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2022-03-13T13:37:37Z</dcterms:created>
  <dcterms:modified xsi:type="dcterms:W3CDTF">2022-04-25T10:26:23Z</dcterms:modified>
</cp:coreProperties>
</file>