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317" r:id="rId3"/>
    <p:sldId id="289" r:id="rId4"/>
    <p:sldId id="318" r:id="rId5"/>
    <p:sldId id="290" r:id="rId6"/>
    <p:sldId id="291" r:id="rId7"/>
    <p:sldId id="319" r:id="rId8"/>
    <p:sldId id="307" r:id="rId9"/>
    <p:sldId id="320" r:id="rId10"/>
    <p:sldId id="321" r:id="rId11"/>
    <p:sldId id="322" r:id="rId12"/>
    <p:sldId id="323" r:id="rId13"/>
    <p:sldId id="324" r:id="rId14"/>
    <p:sldId id="325" r:id="rId15"/>
    <p:sldId id="326" r:id="rId16"/>
    <p:sldId id="327" r:id="rId17"/>
    <p:sldId id="328" r:id="rId18"/>
    <p:sldId id="329" r:id="rId19"/>
    <p:sldId id="308" r:id="rId20"/>
    <p:sldId id="330" r:id="rId21"/>
    <p:sldId id="331" r:id="rId22"/>
    <p:sldId id="332" r:id="rId23"/>
    <p:sldId id="333" r:id="rId24"/>
    <p:sldId id="334" r:id="rId25"/>
    <p:sldId id="335" r:id="rId26"/>
    <p:sldId id="267" r:id="rId27"/>
  </p:sldIdLst>
  <p:sldSz cx="12192000" cy="6858000"/>
  <p:notesSz cx="6858000" cy="9144000"/>
  <p:embeddedFontLst>
    <p:embeddedFont>
      <p:font typeface="Lemon/Milk" panose="020B0603050302020204" pitchFamily="34" charset="0"/>
      <p:regular r:id="rId28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144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Vengo a ti, Señor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Mis alabanzas doy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Vengo a ti, Señor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Mis alabanzas doy</a:t>
            </a:r>
          </a:p>
        </p:txBody>
      </p:sp>
    </p:spTree>
    <p:extLst>
      <p:ext uri="{BB962C8B-B14F-4D97-AF65-F5344CB8AC3E}">
        <p14:creationId xmlns:p14="http://schemas.microsoft.com/office/powerpoint/2010/main" val="27382165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Te necesito a ti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Jesús, tan solo a ti</a:t>
            </a:r>
          </a:p>
        </p:txBody>
      </p:sp>
    </p:spTree>
    <p:extLst>
      <p:ext uri="{BB962C8B-B14F-4D97-AF65-F5344CB8AC3E}">
        <p14:creationId xmlns:p14="http://schemas.microsoft.com/office/powerpoint/2010/main" val="14594773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Mi vida tuya es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Te diste por amor</a:t>
            </a:r>
          </a:p>
        </p:txBody>
      </p:sp>
    </p:spTree>
    <p:extLst>
      <p:ext uri="{BB962C8B-B14F-4D97-AF65-F5344CB8AC3E}">
        <p14:creationId xmlns:p14="http://schemas.microsoft.com/office/powerpoint/2010/main" val="40122380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Tu gracia anhelo en mí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Jesús, te anhelo en mí</a:t>
            </a:r>
          </a:p>
        </p:txBody>
      </p:sp>
    </p:spTree>
    <p:extLst>
      <p:ext uri="{BB962C8B-B14F-4D97-AF65-F5344CB8AC3E}">
        <p14:creationId xmlns:p14="http://schemas.microsoft.com/office/powerpoint/2010/main" val="40020673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Abrázame, Señor, no me dejes ir</a:t>
            </a:r>
            <a:endParaRPr lang="es-ES" altLang="en-US" sz="1400" dirty="0">
              <a:solidFill>
                <a:schemeClr val="bg1"/>
              </a:solidFill>
            </a:endParaRP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Contigo quiero pasar la eternidad</a:t>
            </a:r>
          </a:p>
        </p:txBody>
      </p:sp>
    </p:spTree>
    <p:extLst>
      <p:ext uri="{BB962C8B-B14F-4D97-AF65-F5344CB8AC3E}">
        <p14:creationId xmlns:p14="http://schemas.microsoft.com/office/powerpoint/2010/main" val="21461263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 hoy, que cerca estás</a:t>
            </a:r>
          </a:p>
        </p:txBody>
      </p:sp>
    </p:spTree>
    <p:extLst>
      <p:ext uri="{BB962C8B-B14F-4D97-AF65-F5344CB8AC3E}">
        <p14:creationId xmlns:p14="http://schemas.microsoft.com/office/powerpoint/2010/main" val="35826463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Todo es diferente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Es tan diferente, oh, Dios</a:t>
            </a:r>
          </a:p>
        </p:txBody>
      </p:sp>
    </p:spTree>
    <p:extLst>
      <p:ext uri="{BB962C8B-B14F-4D97-AF65-F5344CB8AC3E}">
        <p14:creationId xmlns:p14="http://schemas.microsoft.com/office/powerpoint/2010/main" val="12650237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Ya no soy igual, todo cambió</a:t>
            </a:r>
            <a:endParaRPr lang="es-ES" alt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65898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Contigo quiero estar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Contigo quiero estar</a:t>
            </a:r>
          </a:p>
        </p:txBody>
      </p:sp>
    </p:spTree>
    <p:extLst>
      <p:ext uri="{BB962C8B-B14F-4D97-AF65-F5344CB8AC3E}">
        <p14:creationId xmlns:p14="http://schemas.microsoft.com/office/powerpoint/2010/main" val="20667729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 siempre cantaré, Señor</a:t>
            </a:r>
            <a:endParaRPr lang="es-ES" alt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Te necesito a ti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Jesús, tan solo a ti</a:t>
            </a:r>
          </a:p>
        </p:txBody>
      </p:sp>
    </p:spTree>
    <p:extLst>
      <p:ext uri="{BB962C8B-B14F-4D97-AF65-F5344CB8AC3E}">
        <p14:creationId xmlns:p14="http://schemas.microsoft.com/office/powerpoint/2010/main" val="24685603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En tu presencia, oh Dios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Allí yo quiero estar</a:t>
            </a:r>
          </a:p>
        </p:txBody>
      </p:sp>
    </p:spTree>
    <p:extLst>
      <p:ext uri="{BB962C8B-B14F-4D97-AF65-F5344CB8AC3E}">
        <p14:creationId xmlns:p14="http://schemas.microsoft.com/office/powerpoint/2010/main" val="24874129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Abrázame, Señor, no me dejes ir</a:t>
            </a:r>
            <a:endParaRPr lang="es-ES" altLang="en-US" sz="1400" dirty="0">
              <a:solidFill>
                <a:schemeClr val="bg1"/>
              </a:solidFill>
            </a:endParaRP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Contigo quiero pasar la eternidad</a:t>
            </a:r>
          </a:p>
        </p:txBody>
      </p:sp>
    </p:spTree>
    <p:extLst>
      <p:ext uri="{BB962C8B-B14F-4D97-AF65-F5344CB8AC3E}">
        <p14:creationId xmlns:p14="http://schemas.microsoft.com/office/powerpoint/2010/main" val="7316311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 hoy, que cerca estás</a:t>
            </a:r>
          </a:p>
        </p:txBody>
      </p:sp>
    </p:spTree>
    <p:extLst>
      <p:ext uri="{BB962C8B-B14F-4D97-AF65-F5344CB8AC3E}">
        <p14:creationId xmlns:p14="http://schemas.microsoft.com/office/powerpoint/2010/main" val="33720456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Todo es diferente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Es tan diferente, oh, Dios</a:t>
            </a:r>
          </a:p>
        </p:txBody>
      </p:sp>
    </p:spTree>
    <p:extLst>
      <p:ext uri="{BB962C8B-B14F-4D97-AF65-F5344CB8AC3E}">
        <p14:creationId xmlns:p14="http://schemas.microsoft.com/office/powerpoint/2010/main" val="37112234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Ya no soy igual, todo cambió</a:t>
            </a:r>
            <a:endParaRPr lang="es-ES" alt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9892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Contigo quiero estar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Contigo quiero estar</a:t>
            </a:r>
          </a:p>
        </p:txBody>
      </p:sp>
    </p:spTree>
    <p:extLst>
      <p:ext uri="{BB962C8B-B14F-4D97-AF65-F5344CB8AC3E}">
        <p14:creationId xmlns:p14="http://schemas.microsoft.com/office/powerpoint/2010/main" val="1351892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Mi vida tuya es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Te diste por amor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Tu gracia anhelo en mí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Jesús, te anhelo en mí</a:t>
            </a:r>
          </a:p>
        </p:txBody>
      </p:sp>
    </p:spTree>
    <p:extLst>
      <p:ext uri="{BB962C8B-B14F-4D97-AF65-F5344CB8AC3E}">
        <p14:creationId xmlns:p14="http://schemas.microsoft.com/office/powerpoint/2010/main" val="514693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Abrázame, Señor, no me dejes ir</a:t>
            </a:r>
            <a:endParaRPr lang="es-ES" altLang="en-US" sz="1400" dirty="0">
              <a:solidFill>
                <a:schemeClr val="bg1"/>
              </a:solidFill>
            </a:endParaRP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Contigo quiero pasar la eternidad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 hoy, que cerca estás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Todo es diferente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Es tan diferente, oh, Dios</a:t>
            </a:r>
          </a:p>
        </p:txBody>
      </p:sp>
    </p:spTree>
    <p:extLst>
      <p:ext uri="{BB962C8B-B14F-4D97-AF65-F5344CB8AC3E}">
        <p14:creationId xmlns:p14="http://schemas.microsoft.com/office/powerpoint/2010/main" val="3843271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Ya no soy igual, todo cambió</a:t>
            </a:r>
            <a:endParaRPr lang="es-ES" alt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Contigo quiero estar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Contigo quiero estar</a:t>
            </a:r>
          </a:p>
        </p:txBody>
      </p:sp>
    </p:spTree>
    <p:extLst>
      <p:ext uri="{BB962C8B-B14F-4D97-AF65-F5344CB8AC3E}">
        <p14:creationId xmlns:p14="http://schemas.microsoft.com/office/powerpoint/2010/main" val="4281169866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6</TotalTime>
  <Words>215</Words>
  <Application>Microsoft Office PowerPoint</Application>
  <PresentationFormat>Panorámica</PresentationFormat>
  <Paragraphs>43</Paragraphs>
  <Slides>26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29" baseType="lpstr">
      <vt:lpstr>Lemon/Milk</vt:lpstr>
      <vt:lpstr>Arial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2022-03-13T13:39:03Z</dcterms:created>
  <dcterms:modified xsi:type="dcterms:W3CDTF">2022-04-25T10:31:15Z</dcterms:modified>
</cp:coreProperties>
</file>