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17" r:id="rId3"/>
    <p:sldId id="289" r:id="rId4"/>
    <p:sldId id="318" r:id="rId5"/>
    <p:sldId id="290" r:id="rId6"/>
    <p:sldId id="319" r:id="rId7"/>
    <p:sldId id="291" r:id="rId8"/>
    <p:sldId id="320" r:id="rId9"/>
    <p:sldId id="307" r:id="rId10"/>
    <p:sldId id="321" r:id="rId11"/>
    <p:sldId id="322" r:id="rId12"/>
    <p:sldId id="323" r:id="rId13"/>
    <p:sldId id="324" r:id="rId14"/>
    <p:sldId id="325" r:id="rId15"/>
    <p:sldId id="326" r:id="rId16"/>
    <p:sldId id="327" r:id="rId17"/>
    <p:sldId id="328" r:id="rId18"/>
    <p:sldId id="329" r:id="rId19"/>
    <p:sldId id="267" r:id="rId20"/>
  </p:sldIdLst>
  <p:sldSz cx="12192000" cy="6858000"/>
  <p:notesSz cx="6858000" cy="9144000"/>
  <p:embeddedFontLst>
    <p:embeddedFont>
      <p:font typeface="Lemon/Milk" panose="020B0603050302020204" pitchFamily="34" charset="0"/>
      <p:regular r:id="rId21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144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Desde el fondo del mar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D</a:t>
            </a:r>
            <a:r>
              <a:rPr lang="es-ES" altLang="en-US" sz="4800" dirty="0">
                <a:solidFill>
                  <a:srgbClr val="FFFFFF"/>
                </a:solidFill>
              </a:rPr>
              <a:t>el más alto lugar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Desde el fondo del mar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D</a:t>
            </a:r>
            <a:r>
              <a:rPr lang="es-ES" altLang="en-US" sz="4800" dirty="0">
                <a:solidFill>
                  <a:srgbClr val="FFFFFF"/>
                </a:solidFill>
              </a:rPr>
              <a:t>el más alto lugar</a:t>
            </a:r>
          </a:p>
        </p:txBody>
      </p:sp>
    </p:spTree>
    <p:extLst>
      <p:ext uri="{BB962C8B-B14F-4D97-AF65-F5344CB8AC3E}">
        <p14:creationId xmlns:p14="http://schemas.microsoft.com/office/powerpoint/2010/main" val="33811383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Del más hondo abismo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T</a:t>
            </a:r>
            <a:r>
              <a:rPr lang="es-ES" altLang="en-US" sz="4800" dirty="0">
                <a:solidFill>
                  <a:srgbClr val="FFFFFF"/>
                </a:solidFill>
              </a:rPr>
              <a:t>e alabaré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5344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Desde mi corazón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F</a:t>
            </a:r>
            <a:r>
              <a:rPr lang="es-ES" altLang="en-US" sz="4800" dirty="0">
                <a:solidFill>
                  <a:srgbClr val="FFFFFF"/>
                </a:solidFill>
              </a:rPr>
              <a:t>uerte o débil esté</a:t>
            </a:r>
          </a:p>
        </p:txBody>
      </p:sp>
    </p:spTree>
    <p:extLst>
      <p:ext uri="{BB962C8B-B14F-4D97-AF65-F5344CB8AC3E}">
        <p14:creationId xmlns:p14="http://schemas.microsoft.com/office/powerpoint/2010/main" val="1225610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Cada instante de mi vida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C</a:t>
            </a:r>
            <a:r>
              <a:rPr lang="es-ES" altLang="en-US" sz="4800" dirty="0">
                <a:solidFill>
                  <a:srgbClr val="FFFFFF"/>
                </a:solidFill>
              </a:rPr>
              <a:t>on gozo yo diré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4442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Que tú eres la roca eterna</a:t>
            </a:r>
          </a:p>
        </p:txBody>
      </p:sp>
    </p:spTree>
    <p:extLst>
      <p:ext uri="{BB962C8B-B14F-4D97-AF65-F5344CB8AC3E}">
        <p14:creationId xmlns:p14="http://schemas.microsoft.com/office/powerpoint/2010/main" val="33109704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Señor sobre cielo y tierra</a:t>
            </a:r>
            <a:endParaRPr lang="es-ES" altLang="en-US" dirty="0">
              <a:solidFill>
                <a:srgbClr val="FFFFFF"/>
              </a:solidFill>
            </a:endParaRP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Tú eres Dios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0209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Que toda criatura adore</a:t>
            </a:r>
          </a:p>
        </p:txBody>
      </p:sp>
    </p:spTree>
    <p:extLst>
      <p:ext uri="{BB962C8B-B14F-4D97-AF65-F5344CB8AC3E}">
        <p14:creationId xmlns:p14="http://schemas.microsoft.com/office/powerpoint/2010/main" val="24949354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Que toda nación se postre a ti, Señor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8057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Tú eres Dios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35157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Del más hondo abismo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T</a:t>
            </a:r>
            <a:r>
              <a:rPr lang="es-ES" altLang="en-US" sz="4800" dirty="0">
                <a:solidFill>
                  <a:srgbClr val="FFFFFF"/>
                </a:solidFill>
              </a:rPr>
              <a:t>e alabaré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589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Desde mi corazón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F</a:t>
            </a:r>
            <a:r>
              <a:rPr lang="es-ES" altLang="en-US" sz="4800" dirty="0">
                <a:solidFill>
                  <a:srgbClr val="FFFFFF"/>
                </a:solidFill>
              </a:rPr>
              <a:t>uerte o débil esté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Cada instante de mi vida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C</a:t>
            </a:r>
            <a:r>
              <a:rPr lang="es-ES" altLang="en-US" sz="4800" dirty="0">
                <a:solidFill>
                  <a:srgbClr val="FFFFFF"/>
                </a:solidFill>
              </a:rPr>
              <a:t>on gozo yo diré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262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Que tú eres la roca eterna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Señor sobre cielo y tierra</a:t>
            </a:r>
            <a:endParaRPr lang="es-ES" altLang="en-US" dirty="0">
              <a:solidFill>
                <a:srgbClr val="FFFFFF"/>
              </a:solidFill>
            </a:endParaRP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Tú eres Dios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380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Que toda criatura adore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Que toda nación se postre a ti, Señor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8569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Tú eres Dios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5</TotalTime>
  <Words>122</Words>
  <Application>Microsoft Office PowerPoint</Application>
  <PresentationFormat>Panorámica</PresentationFormat>
  <Paragraphs>28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2" baseType="lpstr">
      <vt:lpstr>Lemon/Milk</vt:lpstr>
      <vt:lpstr>Arial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2022-03-13T13:42:37Z</dcterms:created>
  <dcterms:modified xsi:type="dcterms:W3CDTF">2022-04-25T10:34:49Z</dcterms:modified>
</cp:coreProperties>
</file>