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267" r:id="rId12"/>
  </p:sldIdLst>
  <p:sldSz cx="12192000" cy="6858000"/>
  <p:notesSz cx="6858000" cy="9144000"/>
  <p:embeddedFontLst>
    <p:embeddedFont>
      <p:font typeface="Lemon/Milk" panose="020B0603050302020204" pitchFamily="34" charset="0"/>
      <p:regular r:id="rId1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Yo te alabo con el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te exalto con todo mi ser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te la mereces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eres digno de alabar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Cada día te buscaré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 mis fuerzas te seguiré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la gloria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mi adoración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te la mereces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eres digno de alabar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Yo me postro ante ti, rey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Yo te sirvo y sigo tu ley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tu trono mis ojos pondré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por siempre en ti confiaré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la gloria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mi adoración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te la mereces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tú eres digno de alabar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la gloria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toda mi adoración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111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2022-03-13T13:45:20Z</dcterms:created>
  <dcterms:modified xsi:type="dcterms:W3CDTF">2022-04-25T10:37:01Z</dcterms:modified>
</cp:coreProperties>
</file>