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08" r:id="rId11"/>
    <p:sldId id="309" r:id="rId12"/>
    <p:sldId id="321" r:id="rId13"/>
    <p:sldId id="310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4" r:id="rId27"/>
    <p:sldId id="335" r:id="rId28"/>
    <p:sldId id="336" r:id="rId29"/>
    <p:sldId id="267" r:id="rId30"/>
  </p:sldIdLst>
  <p:sldSz cx="12192000" cy="6858000"/>
  <p:notesSz cx="6858000" cy="9144000"/>
  <p:embeddedFontLst>
    <p:embeddedFont>
      <p:font typeface="Lemon/Milk" panose="020B0603050302020204" pitchFamily="34" charset="0"/>
      <p:regular r:id="rId3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Mil veces te fallé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Mas tú fuiste fiel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Justicia y amor me abrazan,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amo desde mi interior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 eterno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por siempre brillará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tu gloria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Incomparable sin final</a:t>
            </a:r>
          </a:p>
        </p:txBody>
      </p:sp>
    </p:spTree>
    <p:extLst>
      <p:ext uri="{BB962C8B-B14F-4D97-AF65-F5344CB8AC3E}">
        <p14:creationId xmlns:p14="http://schemas.microsoft.com/office/powerpoint/2010/main" val="2964700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El clamor de mi ser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contigo estar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Desde mi interior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alma clamará</a:t>
            </a:r>
          </a:p>
        </p:txBody>
      </p:sp>
    </p:spTree>
    <p:extLst>
      <p:ext uri="{BB962C8B-B14F-4D97-AF65-F5344CB8AC3E}">
        <p14:creationId xmlns:p14="http://schemas.microsoft.com/office/powerpoint/2010/main" val="563571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Señor, tu voluntad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Permanecerá</a:t>
            </a:r>
          </a:p>
        </p:txBody>
      </p:sp>
    </p:spTree>
    <p:extLst>
      <p:ext uri="{BB962C8B-B14F-4D97-AF65-F5344CB8AC3E}">
        <p14:creationId xmlns:p14="http://schemas.microsoft.com/office/powerpoint/2010/main" val="1329400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ti me quiero perder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adoración</a:t>
            </a:r>
          </a:p>
        </p:txBody>
      </p:sp>
    </p:spTree>
    <p:extLst>
      <p:ext uri="{BB962C8B-B14F-4D97-AF65-F5344CB8AC3E}">
        <p14:creationId xmlns:p14="http://schemas.microsoft.com/office/powerpoint/2010/main" val="595140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 eterno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por siempre brillará</a:t>
            </a:r>
          </a:p>
        </p:txBody>
      </p:sp>
    </p:spTree>
    <p:extLst>
      <p:ext uri="{BB962C8B-B14F-4D97-AF65-F5344CB8AC3E}">
        <p14:creationId xmlns:p14="http://schemas.microsoft.com/office/powerpoint/2010/main" val="3800423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tu gloria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Incomparable sin final</a:t>
            </a:r>
          </a:p>
        </p:txBody>
      </p:sp>
    </p:spTree>
    <p:extLst>
      <p:ext uri="{BB962C8B-B14F-4D97-AF65-F5344CB8AC3E}">
        <p14:creationId xmlns:p14="http://schemas.microsoft.com/office/powerpoint/2010/main" val="1148265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mi corazón te doy el control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Consume todo mi interior, Dios</a:t>
            </a:r>
          </a:p>
        </p:txBody>
      </p:sp>
    </p:spTree>
    <p:extLst>
      <p:ext uri="{BB962C8B-B14F-4D97-AF65-F5344CB8AC3E}">
        <p14:creationId xmlns:p14="http://schemas.microsoft.com/office/powerpoint/2010/main" val="2229485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gracia me levantó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Me basta tu amor</a:t>
            </a:r>
          </a:p>
        </p:txBody>
      </p:sp>
    </p:spTree>
    <p:extLst>
      <p:ext uri="{BB962C8B-B14F-4D97-AF65-F5344CB8AC3E}">
        <p14:creationId xmlns:p14="http://schemas.microsoft.com/office/powerpoint/2010/main" val="1417821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Justicia y amor me abrazan,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amo desde mi interior</a:t>
            </a:r>
          </a:p>
        </p:txBody>
      </p:sp>
    </p:spTree>
    <p:extLst>
      <p:ext uri="{BB962C8B-B14F-4D97-AF65-F5344CB8AC3E}">
        <p14:creationId xmlns:p14="http://schemas.microsoft.com/office/powerpoint/2010/main" val="3702921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 eterno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por siempre brillará</a:t>
            </a:r>
          </a:p>
        </p:txBody>
      </p:sp>
    </p:spTree>
    <p:extLst>
      <p:ext uri="{BB962C8B-B14F-4D97-AF65-F5344CB8AC3E}">
        <p14:creationId xmlns:p14="http://schemas.microsoft.com/office/powerpoint/2010/main" val="8222035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tu gloria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Incomparable sin final</a:t>
            </a:r>
          </a:p>
        </p:txBody>
      </p:sp>
    </p:spTree>
    <p:extLst>
      <p:ext uri="{BB962C8B-B14F-4D97-AF65-F5344CB8AC3E}">
        <p14:creationId xmlns:p14="http://schemas.microsoft.com/office/powerpoint/2010/main" val="1120499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El clamor de mi ser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contigo estar</a:t>
            </a:r>
          </a:p>
        </p:txBody>
      </p:sp>
    </p:spTree>
    <p:extLst>
      <p:ext uri="{BB962C8B-B14F-4D97-AF65-F5344CB8AC3E}">
        <p14:creationId xmlns:p14="http://schemas.microsoft.com/office/powerpoint/2010/main" val="28975935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Desde mi interior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alma clamará</a:t>
            </a:r>
          </a:p>
        </p:txBody>
      </p:sp>
    </p:spTree>
    <p:extLst>
      <p:ext uri="{BB962C8B-B14F-4D97-AF65-F5344CB8AC3E}">
        <p14:creationId xmlns:p14="http://schemas.microsoft.com/office/powerpoint/2010/main" val="10320156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 eterno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por siempre brillará</a:t>
            </a:r>
          </a:p>
        </p:txBody>
      </p:sp>
    </p:spTree>
    <p:extLst>
      <p:ext uri="{BB962C8B-B14F-4D97-AF65-F5344CB8AC3E}">
        <p14:creationId xmlns:p14="http://schemas.microsoft.com/office/powerpoint/2010/main" val="36030471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tu gloria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Incomparable sin final</a:t>
            </a:r>
          </a:p>
        </p:txBody>
      </p:sp>
    </p:spTree>
    <p:extLst>
      <p:ext uri="{BB962C8B-B14F-4D97-AF65-F5344CB8AC3E}">
        <p14:creationId xmlns:p14="http://schemas.microsoft.com/office/powerpoint/2010/main" val="1497268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El clamor de mi ser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contigo estar</a:t>
            </a:r>
          </a:p>
        </p:txBody>
      </p:sp>
    </p:spTree>
    <p:extLst>
      <p:ext uri="{BB962C8B-B14F-4D97-AF65-F5344CB8AC3E}">
        <p14:creationId xmlns:p14="http://schemas.microsoft.com/office/powerpoint/2010/main" val="6341036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Desde mi interior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alma clamará</a:t>
            </a:r>
          </a:p>
        </p:txBody>
      </p:sp>
    </p:spTree>
    <p:extLst>
      <p:ext uri="{BB962C8B-B14F-4D97-AF65-F5344CB8AC3E}">
        <p14:creationId xmlns:p14="http://schemas.microsoft.com/office/powerpoint/2010/main" val="10724481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 eterno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por siempre brillará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tu gloria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Incomparable sin final</a:t>
            </a:r>
          </a:p>
        </p:txBody>
      </p:sp>
    </p:spTree>
    <p:extLst>
      <p:ext uri="{BB962C8B-B14F-4D97-AF65-F5344CB8AC3E}">
        <p14:creationId xmlns:p14="http://schemas.microsoft.com/office/powerpoint/2010/main" val="2647105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Señor, tu voluntad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Permanecerá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ti me quiero perder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adoración</a:t>
            </a:r>
          </a:p>
        </p:txBody>
      </p:sp>
    </p:spTree>
    <p:extLst>
      <p:ext uri="{BB962C8B-B14F-4D97-AF65-F5344CB8AC3E}">
        <p14:creationId xmlns:p14="http://schemas.microsoft.com/office/powerpoint/2010/main" val="1048071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 eterno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por siempre brillará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tu gloria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Incomparable sin final</a:t>
            </a:r>
          </a:p>
        </p:txBody>
      </p:sp>
    </p:spTree>
    <p:extLst>
      <p:ext uri="{BB962C8B-B14F-4D97-AF65-F5344CB8AC3E}">
        <p14:creationId xmlns:p14="http://schemas.microsoft.com/office/powerpoint/2010/main" val="2956312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mi corazón te doy el control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Consume todo mi interior, Dios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210</Words>
  <Application>Microsoft Office PowerPoint</Application>
  <PresentationFormat>Panorámica</PresentationFormat>
  <Paragraphs>56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2022-03-13T13:47:12Z</dcterms:created>
  <dcterms:modified xsi:type="dcterms:W3CDTF">2022-04-25T10:42:09Z</dcterms:modified>
</cp:coreProperties>
</file>