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291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267" r:id="rId26"/>
  </p:sldIdLst>
  <p:sldSz cx="12192000" cy="6858000"/>
  <p:notesSz cx="6858000" cy="9144000"/>
  <p:embeddedFontLst>
    <p:embeddedFont>
      <p:font typeface="Lemon/Milk" panose="020B0603050302020204" pitchFamily="34" charset="0"/>
      <p:regular r:id="rId2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Eres tú la única 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 mi adoración, oh Jesús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Eres tú la esperanza que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nhelé tener, oh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646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Confío en ti, me has ayudado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salvación me has regalado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2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Hoy hay gozo en mi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 mi canto te alabaré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316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glorificaré</a:t>
            </a:r>
          </a:p>
        </p:txBody>
      </p:sp>
    </p:spTree>
    <p:extLst>
      <p:ext uri="{BB962C8B-B14F-4D97-AF65-F5344CB8AC3E}">
        <p14:creationId xmlns:p14="http://schemas.microsoft.com/office/powerpoint/2010/main" val="1625238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i buen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340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glorificaré</a:t>
            </a:r>
          </a:p>
        </p:txBody>
      </p:sp>
    </p:spTree>
    <p:extLst>
      <p:ext uri="{BB962C8B-B14F-4D97-AF65-F5344CB8AC3E}">
        <p14:creationId xmlns:p14="http://schemas.microsoft.com/office/powerpoint/2010/main" val="109154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i buen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248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En todo tiempo te alabaré</a:t>
            </a:r>
          </a:p>
        </p:txBody>
      </p:sp>
    </p:spTree>
    <p:extLst>
      <p:ext uri="{BB962C8B-B14F-4D97-AF65-F5344CB8AC3E}">
        <p14:creationId xmlns:p14="http://schemas.microsoft.com/office/powerpoint/2010/main" val="3538328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E</a:t>
            </a:r>
            <a:r>
              <a:rPr lang="es-ES" altLang="en-US" sz="4800" dirty="0">
                <a:solidFill>
                  <a:srgbClr val="FFFFFF"/>
                </a:solidFill>
              </a:rPr>
              <a:t>n todo tiempo te adoraré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40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En todo tiempo te alabaré</a:t>
            </a:r>
          </a:p>
        </p:txBody>
      </p:sp>
    </p:spTree>
    <p:extLst>
      <p:ext uri="{BB962C8B-B14F-4D97-AF65-F5344CB8AC3E}">
        <p14:creationId xmlns:p14="http://schemas.microsoft.com/office/powerpoint/2010/main" val="1483038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Eres tú la esperanza que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A</a:t>
            </a:r>
            <a:r>
              <a:rPr lang="es-ES" altLang="en-US" sz="4800" dirty="0">
                <a:solidFill>
                  <a:srgbClr val="FFFFFF"/>
                </a:solidFill>
              </a:rPr>
              <a:t>nhelé tener, oh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899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E</a:t>
            </a:r>
            <a:r>
              <a:rPr lang="es-ES" altLang="en-US" sz="4800" dirty="0">
                <a:solidFill>
                  <a:srgbClr val="FFFFFF"/>
                </a:solidFill>
              </a:rPr>
              <a:t>n todo tiempo te adoraré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760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glorificaré</a:t>
            </a:r>
          </a:p>
        </p:txBody>
      </p:sp>
    </p:spTree>
    <p:extLst>
      <p:ext uri="{BB962C8B-B14F-4D97-AF65-F5344CB8AC3E}">
        <p14:creationId xmlns:p14="http://schemas.microsoft.com/office/powerpoint/2010/main" val="1232987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i buen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6063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glorificaré</a:t>
            </a:r>
          </a:p>
        </p:txBody>
      </p:sp>
    </p:spTree>
    <p:extLst>
      <p:ext uri="{BB962C8B-B14F-4D97-AF65-F5344CB8AC3E}">
        <p14:creationId xmlns:p14="http://schemas.microsoft.com/office/powerpoint/2010/main" val="14563230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i buen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0488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Confío en ti, me has ayudado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Tu salvación me has regalado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Hoy hay gozo en mi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Con mi canto te alabaré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glorificaré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i buen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32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e glorificaré</a:t>
            </a:r>
          </a:p>
        </p:txBody>
      </p:sp>
    </p:spTree>
    <p:extLst>
      <p:ext uri="{BB962C8B-B14F-4D97-AF65-F5344CB8AC3E}">
        <p14:creationId xmlns:p14="http://schemas.microsoft.com/office/powerpoint/2010/main" val="1004406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</a:t>
            </a:r>
            <a:r>
              <a:rPr lang="es-ES" altLang="en-US" sz="4800" dirty="0">
                <a:solidFill>
                  <a:srgbClr val="FFFFFF"/>
                </a:solidFill>
              </a:rPr>
              <a:t>i buen Jesús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508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Eres tú la única 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D</a:t>
            </a:r>
            <a:r>
              <a:rPr lang="es-ES" altLang="en-US" sz="4800" dirty="0">
                <a:solidFill>
                  <a:srgbClr val="FFFFFF"/>
                </a:solidFill>
              </a:rPr>
              <a:t>e mi adoración, oh Jesús</a:t>
            </a:r>
          </a:p>
        </p:txBody>
      </p:sp>
    </p:spTree>
    <p:extLst>
      <p:ext uri="{BB962C8B-B14F-4D97-AF65-F5344CB8AC3E}">
        <p14:creationId xmlns:p14="http://schemas.microsoft.com/office/powerpoint/2010/main" val="2298837918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162</Words>
  <Application>Microsoft Office PowerPoint</Application>
  <PresentationFormat>Panorámica</PresentationFormat>
  <Paragraphs>44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2022-03-13T13:50:58Z</dcterms:created>
  <dcterms:modified xsi:type="dcterms:W3CDTF">2022-04-25T10:46:42Z</dcterms:modified>
</cp:coreProperties>
</file>