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290" r:id="rId5"/>
    <p:sldId id="291" r:id="rId6"/>
    <p:sldId id="307" r:id="rId7"/>
    <p:sldId id="318" r:id="rId8"/>
    <p:sldId id="319" r:id="rId9"/>
    <p:sldId id="320" r:id="rId10"/>
    <p:sldId id="308" r:id="rId11"/>
    <p:sldId id="321" r:id="rId12"/>
    <p:sldId id="309" r:id="rId13"/>
    <p:sldId id="322" r:id="rId14"/>
    <p:sldId id="310" r:id="rId15"/>
    <p:sldId id="323" r:id="rId16"/>
    <p:sldId id="311" r:id="rId17"/>
    <p:sldId id="312" r:id="rId18"/>
    <p:sldId id="324" r:id="rId19"/>
    <p:sldId id="325" r:id="rId20"/>
    <p:sldId id="326" r:id="rId21"/>
    <p:sldId id="314" r:id="rId22"/>
    <p:sldId id="327" r:id="rId23"/>
    <p:sldId id="315" r:id="rId24"/>
    <p:sldId id="316" r:id="rId25"/>
    <p:sldId id="328" r:id="rId26"/>
    <p:sldId id="329" r:id="rId27"/>
    <p:sldId id="330" r:id="rId28"/>
    <p:sldId id="331" r:id="rId29"/>
    <p:sldId id="267" r:id="rId30"/>
  </p:sldIdLst>
  <p:sldSz cx="12192000" cy="6858000"/>
  <p:notesSz cx="6858000" cy="9144000"/>
  <p:embeddedFontLst>
    <p:embeddedFont>
      <p:font typeface="Lemon/Milk" panose="020B0603050302020204" pitchFamily="34" charset="0"/>
      <p:regular r:id="rId3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784747"/>
            <a:ext cx="11665296" cy="328850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840632"/>
            <a:ext cx="11665296" cy="31767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Como parezca como si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N</a:t>
            </a:r>
            <a:r>
              <a:rPr lang="es-ES" altLang="en-US" sz="4800" dirty="0">
                <a:solidFill>
                  <a:srgbClr val="FFFFFF"/>
                </a:solidFill>
              </a:rPr>
              <a:t>o puedes pelear más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221632"/>
            <a:ext cx="11665296" cy="24147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se ve como si el camino llegó a su final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498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Cuando nadie en ti crea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</a:t>
            </a:r>
            <a:r>
              <a:rPr lang="es-ES" altLang="en-US" sz="4800" dirty="0">
                <a:solidFill>
                  <a:schemeClr val="bg1"/>
                </a:solidFill>
              </a:rPr>
              <a:t>uando te cierren las puertas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Por favor no te detengas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</a:t>
            </a:r>
            <a:r>
              <a:rPr lang="es-ES" altLang="en-US" sz="4800" dirty="0">
                <a:solidFill>
                  <a:schemeClr val="bg1"/>
                </a:solidFill>
              </a:rPr>
              <a:t>orque debes continuar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910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Cuando nadie en ti crea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Cuando te cierren las puertas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 favor no te detengas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Porque debes continuar</a:t>
            </a:r>
          </a:p>
        </p:txBody>
      </p:sp>
    </p:spTree>
    <p:extLst>
      <p:ext uri="{BB962C8B-B14F-4D97-AF65-F5344CB8AC3E}">
        <p14:creationId xmlns:p14="http://schemas.microsoft.com/office/powerpoint/2010/main" val="3571317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600" dirty="0">
                <a:solidFill>
                  <a:schemeClr val="bg1"/>
                </a:solidFill>
              </a:rPr>
              <a:t>La esperanza te hará mirar más allá</a:t>
            </a:r>
          </a:p>
          <a:p>
            <a:pPr algn="ctr" eaLnBrk="1" hangingPunct="1">
              <a:buFontTx/>
              <a:buNone/>
            </a:pPr>
            <a:r>
              <a:rPr lang="es-ES" altLang="en-US" sz="4600" dirty="0">
                <a:solidFill>
                  <a:schemeClr val="bg1"/>
                </a:solidFill>
              </a:rPr>
              <a:t>Y la fe te dará fuerza de creer que vencerás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Ahora es tiempo de avanzar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del pasado olvidar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celebrar lo que vendrá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Juntos cantar: Yo creeré</a:t>
            </a:r>
          </a:p>
        </p:txBody>
      </p:sp>
    </p:spTree>
    <p:extLst>
      <p:ext uri="{BB962C8B-B14F-4D97-AF65-F5344CB8AC3E}">
        <p14:creationId xmlns:p14="http://schemas.microsoft.com/office/powerpoint/2010/main" val="4077327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069232"/>
            <a:ext cx="11665296" cy="27195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23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432447"/>
            <a:ext cx="11665296" cy="199310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234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145432"/>
            <a:ext cx="11665296" cy="25671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838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840632"/>
            <a:ext cx="11665296" cy="3176736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las palabras que vendrán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Intentando apagar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488332"/>
            <a:ext cx="11665296" cy="1881336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El fuego que hay en ti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Las debes olvidar</a:t>
            </a:r>
          </a:p>
        </p:txBody>
      </p:sp>
    </p:spTree>
    <p:extLst>
      <p:ext uri="{BB962C8B-B14F-4D97-AF65-F5344CB8AC3E}">
        <p14:creationId xmlns:p14="http://schemas.microsoft.com/office/powerpoint/2010/main" val="4287397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107332"/>
            <a:ext cx="11665296" cy="2643336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 el viento soplará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Pero no te detendrá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840632"/>
            <a:ext cx="11665296" cy="3176736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Si Dios está a tu lado tú tienes todo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Lo necesario para levantarte y creer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450232"/>
            <a:ext cx="11665296" cy="19575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9615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526432"/>
            <a:ext cx="11665296" cy="18051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9702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297832"/>
            <a:ext cx="11665296" cy="22623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71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374032"/>
            <a:ext cx="11665296" cy="21099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586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878732"/>
            <a:ext cx="11665296" cy="31005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Cuando sientas desmayar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que ya no hay fuerzas para continuar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764432"/>
            <a:ext cx="11665296" cy="33291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600" dirty="0">
                <a:solidFill>
                  <a:srgbClr val="FFFFFF"/>
                </a:solidFill>
              </a:rPr>
              <a:t>Has pensado abandonar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600" dirty="0">
                <a:solidFill>
                  <a:srgbClr val="FFFFFF"/>
                </a:solidFill>
              </a:rPr>
              <a:t>Ese sueño, ese anhelo que en tu alma está</a:t>
            </a:r>
            <a:endParaRPr lang="es-ES" altLang="en-US" sz="4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497732"/>
            <a:ext cx="11665296" cy="38625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La mente dice no, nada puedes hacer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Pero tu corazón no para de creer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400300"/>
            <a:ext cx="11665296" cy="2057400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la montaña se encuentra frente a ti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993032"/>
            <a:ext cx="11665296" cy="28719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Mas yo sé que la cruz harás</a:t>
            </a:r>
          </a:p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</a:t>
            </a:r>
            <a:r>
              <a:rPr lang="es-ES" altLang="en-US" sz="4800" dirty="0">
                <a:solidFill>
                  <a:srgbClr val="FFFFFF"/>
                </a:solidFill>
              </a:rPr>
              <a:t>i lo puedes creer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93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374032"/>
            <a:ext cx="11665296" cy="21099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395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2183532"/>
            <a:ext cx="11665296" cy="2490936"/>
          </a:xfrm>
        </p:spPr>
        <p:txBody>
          <a:bodyPr anchor="ctr" anchorCtr="0"/>
          <a:lstStyle/>
          <a:p>
            <a:pPr algn="ctr" eaLnBrk="1" hangingPunct="1"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</a:p>
          <a:p>
            <a:pPr algn="ctr" eaLnBrk="1" hangingPunct="1">
              <a:spcBef>
                <a:spcPts val="800"/>
              </a:spcBef>
              <a:buClrTx/>
              <a:buSz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Creeré, creeré, creeré, oh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818607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14</TotalTime>
  <Words>328</Words>
  <Application>Microsoft Office PowerPoint</Application>
  <PresentationFormat>Panorámica</PresentationFormat>
  <Paragraphs>54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2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2022-03-13T13:53:59Z</dcterms:created>
  <dcterms:modified xsi:type="dcterms:W3CDTF">2022-04-25T10:53:18Z</dcterms:modified>
</cp:coreProperties>
</file>