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19" r:id="rId9"/>
    <p:sldId id="308" r:id="rId10"/>
    <p:sldId id="309" r:id="rId11"/>
    <p:sldId id="310" r:id="rId12"/>
    <p:sldId id="320" r:id="rId13"/>
    <p:sldId id="321" r:id="rId14"/>
    <p:sldId id="322" r:id="rId15"/>
    <p:sldId id="311" r:id="rId16"/>
    <p:sldId id="323" r:id="rId17"/>
    <p:sldId id="324" r:id="rId18"/>
    <p:sldId id="267" r:id="rId19"/>
  </p:sldIdLst>
  <p:sldSz cx="12192000" cy="6858000"/>
  <p:notesSz cx="6858000" cy="9144000"/>
  <p:embeddedFontLst>
    <p:embeddedFont>
      <p:font typeface="Lemon/Milk" panose="020B0603050302020204" pitchFamily="34" charset="0"/>
      <p:regular r:id="rId2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una cruz se entregó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el cielo descendió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Pues el Rey llevó nuestra cruz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 la muerte él venció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 tu amor, es tu amor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E</a:t>
            </a:r>
            <a:r>
              <a:rPr lang="es-ES" altLang="en-US" sz="4800" dirty="0">
                <a:solidFill>
                  <a:srgbClr val="FFFFFF"/>
                </a:solidFill>
              </a:rPr>
              <a:t>s tu amor el que salva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sangre, tu sangre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sangre me lava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252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 tu amor, es tu amor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E</a:t>
            </a:r>
            <a:r>
              <a:rPr lang="es-ES" altLang="en-US" sz="4800" dirty="0">
                <a:solidFill>
                  <a:srgbClr val="FFFFFF"/>
                </a:solidFill>
              </a:rPr>
              <a:t>s tu amor el que salva</a:t>
            </a:r>
          </a:p>
        </p:txBody>
      </p:sp>
    </p:spTree>
    <p:extLst>
      <p:ext uri="{BB962C8B-B14F-4D97-AF65-F5344CB8AC3E}">
        <p14:creationId xmlns:p14="http://schemas.microsoft.com/office/powerpoint/2010/main" val="3658745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sangre, tu sangre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sangre me lava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869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183532"/>
            <a:ext cx="11665296" cy="2490936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Oh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Toda la gloria sea a Jesús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 aleluya, canto aleluya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80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Pues el Rey llevó nuestra cruz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 la muerte él venció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439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Para cargar con la maldad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</a:t>
            </a:r>
            <a:r>
              <a:rPr lang="es-ES" altLang="en-US" sz="4800" dirty="0">
                <a:solidFill>
                  <a:srgbClr val="FFFFFF"/>
                </a:solidFill>
              </a:rPr>
              <a:t>u sangre nos limpió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2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Oh, qué amor, qué gracia y don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Q</a:t>
            </a:r>
            <a:r>
              <a:rPr lang="es-ES" altLang="en-US" sz="4800" dirty="0">
                <a:solidFill>
                  <a:srgbClr val="FFFFFF"/>
                </a:solidFill>
              </a:rPr>
              <a:t>ue Cristo allí murió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sus manos la gran señal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el precio que pagó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08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Toda la gloria sea a Jesús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 aleluya, canto aleluya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Pues el Rey llevó nuestra cruz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 la muerte él venció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 gran poder resucitó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l cielo ascendió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Para salvar y restaurar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E</a:t>
            </a:r>
            <a:r>
              <a:rPr lang="es-ES" altLang="en-US" sz="4800" dirty="0">
                <a:solidFill>
                  <a:srgbClr val="FFFFFF"/>
                </a:solidFill>
              </a:rPr>
              <a:t>n él tengo libertad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06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Toda la gloria sea a Jesús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 aleluya, canto aleluya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169</Words>
  <Application>Microsoft Office PowerPoint</Application>
  <PresentationFormat>Panorámica</PresentationFormat>
  <Paragraphs>33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2022-03-13T14:02:25Z</dcterms:created>
  <dcterms:modified xsi:type="dcterms:W3CDTF">2022-04-25T10:56:27Z</dcterms:modified>
</cp:coreProperties>
</file>