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07" r:id="rId9"/>
    <p:sldId id="308" r:id="rId10"/>
    <p:sldId id="309" r:id="rId11"/>
    <p:sldId id="310" r:id="rId12"/>
    <p:sldId id="320" r:id="rId13"/>
    <p:sldId id="311" r:id="rId14"/>
    <p:sldId id="321" r:id="rId15"/>
    <p:sldId id="312" r:id="rId16"/>
    <p:sldId id="322" r:id="rId17"/>
    <p:sldId id="314" r:id="rId18"/>
    <p:sldId id="323" r:id="rId19"/>
    <p:sldId id="315" r:id="rId20"/>
    <p:sldId id="316" r:id="rId21"/>
    <p:sldId id="313" r:id="rId22"/>
    <p:sldId id="324" r:id="rId23"/>
    <p:sldId id="325" r:id="rId24"/>
    <p:sldId id="326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Contigo quiero caminar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Y</a:t>
            </a:r>
            <a:r>
              <a:rPr lang="es-ES" altLang="en-US" sz="4800" dirty="0">
                <a:solidFill>
                  <a:srgbClr val="FFFFFF"/>
                </a:solidFill>
              </a:rPr>
              <a:t> de tu mano siempre andar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Dejando lo que me impedía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Estar contigo cada día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ah; oh, oh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 err="1">
                <a:solidFill>
                  <a:srgbClr val="FFFFFF"/>
                </a:solidFill>
              </a:rPr>
              <a:t>N</a:t>
            </a:r>
            <a:r>
              <a:rPr lang="es-ES" altLang="en-US" sz="4800" dirty="0" err="1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endParaRPr lang="es-ES" altLang="en-US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ah; oh, oh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 err="1">
                <a:solidFill>
                  <a:srgbClr val="FFFFFF"/>
                </a:solidFill>
              </a:rPr>
              <a:t>N</a:t>
            </a:r>
            <a:r>
              <a:rPr lang="es-ES" altLang="en-US" sz="4800" dirty="0" err="1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endParaRPr lang="es-ES" altLang="en-US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2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Contigo quiero caminar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Y</a:t>
            </a:r>
            <a:r>
              <a:rPr lang="es-ES" altLang="en-US" sz="4800" dirty="0">
                <a:solidFill>
                  <a:srgbClr val="FFFFFF"/>
                </a:solidFill>
              </a:rPr>
              <a:t> junto a ti siempre habitar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Anhelo estar en el calor de tu regazo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872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tus palabras y tu voz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</a:t>
            </a:r>
            <a:r>
              <a:rPr lang="es-ES" altLang="en-US" sz="4800" dirty="0">
                <a:solidFill>
                  <a:srgbClr val="FFFFFF"/>
                </a:solidFill>
              </a:rPr>
              <a:t>ean mi compás, mi dirección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ser oveja que al andar siga tus pasos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24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quiero vivirte muy de cerca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ah, y respirar de tu pureza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296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asegurar mi corazón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conocer que tu hijo soy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No separarme ni un instante de tu lado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230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deleitarme en tu presencia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no sentir jamás tu ausencia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Estar confiado de tu amor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Y</a:t>
            </a:r>
            <a:r>
              <a:rPr lang="es-ES" altLang="en-US" sz="4800" dirty="0">
                <a:solidFill>
                  <a:srgbClr val="FFFFFF"/>
                </a:solidFill>
              </a:rPr>
              <a:t> no vivir más en temor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Dejando lo que me impedía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Estar contigo cada día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58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ah; oh, oh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 err="1">
                <a:solidFill>
                  <a:srgbClr val="FFFFFF"/>
                </a:solidFill>
              </a:rPr>
              <a:t>N</a:t>
            </a:r>
            <a:r>
              <a:rPr lang="es-ES" altLang="en-US" sz="4800" dirty="0" err="1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endParaRPr lang="es-ES" altLang="en-US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870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ah; oh, oh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 err="1">
                <a:solidFill>
                  <a:srgbClr val="FFFFFF"/>
                </a:solidFill>
              </a:rPr>
              <a:t>N</a:t>
            </a:r>
            <a:r>
              <a:rPr lang="es-ES" altLang="en-US" sz="4800" dirty="0" err="1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r>
              <a:rPr lang="es-ES" altLang="en-US" sz="4800" dirty="0">
                <a:solidFill>
                  <a:srgbClr val="FFFFFF"/>
                </a:solidFill>
              </a:rPr>
              <a:t>, </a:t>
            </a:r>
            <a:r>
              <a:rPr lang="es-ES" altLang="en-US" sz="4800" dirty="0" err="1">
                <a:solidFill>
                  <a:srgbClr val="FFFFFF"/>
                </a:solidFill>
              </a:rPr>
              <a:t>na</a:t>
            </a:r>
            <a:endParaRPr lang="es-ES" altLang="en-US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128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cada paso que yo doy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Q</a:t>
            </a:r>
            <a:r>
              <a:rPr lang="es-ES" altLang="en-US" sz="4800" dirty="0">
                <a:solidFill>
                  <a:srgbClr val="FFFFFF"/>
                </a:solidFill>
              </a:rPr>
              <a:t>uiero seguir tu dirección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tu Palabra sea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mapa cuando viajo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quiero vivirte muy de cerca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Ah, ah, ah, y respirar de tu pureza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997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asegurar mi corazón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conocer que tu hijo soy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deleitarme en tu presencia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no sentir jamás tu ausencia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Estar confiado de tu amor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no vivir más en temor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267</Words>
  <Application>Microsoft Office PowerPoint</Application>
  <PresentationFormat>Panorámica</PresentationFormat>
  <Paragraphs>41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2022-03-13T14:06:00Z</dcterms:created>
  <dcterms:modified xsi:type="dcterms:W3CDTF">2022-04-25T11:01:12Z</dcterms:modified>
</cp:coreProperties>
</file>