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7" r:id="rId5"/>
    <p:sldId id="291" r:id="rId6"/>
    <p:sldId id="318" r:id="rId7"/>
    <p:sldId id="307" r:id="rId8"/>
    <p:sldId id="308" r:id="rId9"/>
    <p:sldId id="319" r:id="rId10"/>
    <p:sldId id="320" r:id="rId11"/>
    <p:sldId id="321" r:id="rId12"/>
    <p:sldId id="322" r:id="rId13"/>
    <p:sldId id="309" r:id="rId14"/>
    <p:sldId id="323" r:id="rId15"/>
    <p:sldId id="324" r:id="rId16"/>
    <p:sldId id="325" r:id="rId17"/>
    <p:sldId id="326" r:id="rId18"/>
    <p:sldId id="327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un nombre será eterno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él la era cambió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Reyes, mares, se postran ante él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77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le canto al Dios de salvación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L</a:t>
            </a:r>
            <a:r>
              <a:rPr lang="es-ES" altLang="en-US" sz="4800" dirty="0">
                <a:solidFill>
                  <a:srgbClr val="FFFFFF"/>
                </a:solidFill>
              </a:rPr>
              <a:t>a cual creó y es autor</a:t>
            </a:r>
          </a:p>
        </p:txBody>
      </p:sp>
    </p:spTree>
    <p:extLst>
      <p:ext uri="{BB962C8B-B14F-4D97-AF65-F5344CB8AC3E}">
        <p14:creationId xmlns:p14="http://schemas.microsoft.com/office/powerpoint/2010/main" val="3788743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Quien me cubre con su gracia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Le canto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648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Yo alabo al cordero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labo al Salvador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Yo alabo al Eterno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</a:t>
            </a:r>
            <a:r>
              <a:rPr lang="es-ES" altLang="en-US" sz="4800" dirty="0">
                <a:solidFill>
                  <a:srgbClr val="FFFFFF"/>
                </a:solidFill>
              </a:rPr>
              <a:t>or mi salvación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854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le canto al Dios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Q</a:t>
            </a:r>
            <a:r>
              <a:rPr lang="es-ES" altLang="en-US" sz="4800" dirty="0">
                <a:solidFill>
                  <a:srgbClr val="FFFFFF"/>
                </a:solidFill>
              </a:rPr>
              <a:t>ue trae la salvación a las naciones</a:t>
            </a:r>
          </a:p>
        </p:txBody>
      </p:sp>
    </p:spTree>
    <p:extLst>
      <p:ext uri="{BB962C8B-B14F-4D97-AF65-F5344CB8AC3E}">
        <p14:creationId xmlns:p14="http://schemas.microsoft.com/office/powerpoint/2010/main" val="400628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Reyes, mares, se postran ante él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66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le canto al Dios de salvación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L</a:t>
            </a:r>
            <a:r>
              <a:rPr lang="es-ES" altLang="en-US" sz="4800" dirty="0">
                <a:solidFill>
                  <a:srgbClr val="FFFFFF"/>
                </a:solidFill>
              </a:rPr>
              <a:t>a cual creó y es autor</a:t>
            </a:r>
          </a:p>
        </p:txBody>
      </p:sp>
    </p:spTree>
    <p:extLst>
      <p:ext uri="{BB962C8B-B14F-4D97-AF65-F5344CB8AC3E}">
        <p14:creationId xmlns:p14="http://schemas.microsoft.com/office/powerpoint/2010/main" val="2637271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Quien me cubre con su gracia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Le canto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62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un Rey tiene un himno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Que por siempre se escuchará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le canto al Dios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Q</a:t>
            </a:r>
            <a:r>
              <a:rPr lang="es-ES" altLang="en-US" sz="4800" dirty="0">
                <a:solidFill>
                  <a:srgbClr val="FFFFFF"/>
                </a:solidFill>
              </a:rPr>
              <a:t>ue trae la salvación a las naciones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Reyes, mares, se postran ante él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73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le canto al Dios de salvación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L</a:t>
            </a:r>
            <a:r>
              <a:rPr lang="es-ES" altLang="en-US" sz="4800" dirty="0">
                <a:solidFill>
                  <a:srgbClr val="FFFFFF"/>
                </a:solidFill>
              </a:rPr>
              <a:t>a cual creó y es autor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Quien me cubre con su gracia</a:t>
            </a:r>
            <a:endParaRPr lang="es-ES" altLang="en-US" dirty="0">
              <a:solidFill>
                <a:srgbClr val="FFFFFF"/>
              </a:solidFill>
            </a:endParaRP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Le canto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227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una palabra en el principio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una verdad reinará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un amor nos libera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Solo un hombre se entregó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le canto al Dios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Q</a:t>
            </a:r>
            <a:r>
              <a:rPr lang="es-ES" altLang="en-US" sz="4800" dirty="0">
                <a:solidFill>
                  <a:srgbClr val="FFFFFF"/>
                </a:solidFill>
              </a:rPr>
              <a:t>ue trae la salvación a las naciones</a:t>
            </a:r>
          </a:p>
        </p:txBody>
      </p:sp>
    </p:spTree>
    <p:extLst>
      <p:ext uri="{BB962C8B-B14F-4D97-AF65-F5344CB8AC3E}">
        <p14:creationId xmlns:p14="http://schemas.microsoft.com/office/powerpoint/2010/main" val="51893910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178</Words>
  <Application>Microsoft Office PowerPoint</Application>
  <PresentationFormat>Panorámica</PresentationFormat>
  <Paragraphs>33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5</cp:revision>
  <dcterms:created xsi:type="dcterms:W3CDTF">2022-03-13T14:09:43Z</dcterms:created>
  <dcterms:modified xsi:type="dcterms:W3CDTF">2022-04-25T11:06:31Z</dcterms:modified>
</cp:coreProperties>
</file>