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7" r:id="rId10"/>
    <p:sldId id="318" r:id="rId11"/>
    <p:sldId id="311" r:id="rId12"/>
    <p:sldId id="319" r:id="rId13"/>
    <p:sldId id="320" r:id="rId14"/>
    <p:sldId id="312" r:id="rId15"/>
    <p:sldId id="267" r:id="rId16"/>
  </p:sldIdLst>
  <p:sldSz cx="12192000" cy="6858000"/>
  <p:notesSz cx="6858000" cy="9144000"/>
  <p:embeddedFontLst>
    <p:embeddedFont>
      <p:font typeface="Lemon/Milk" panose="020B0603050302020204" pitchFamily="34" charset="0"/>
      <p:regular r:id="rId17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Fue hasta que te conocí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Que con tu amor un nuevo día empezó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Viviré en libertad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Tu amor la victoria me da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048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Nada apagará mi amor para ti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Tu fuego consume mi ser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Desde el amanecer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Hasta que el sol se vuelva a poner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6105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Viviré en libertad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Tu amor la victoria me da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6212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Te daré todo lo que soy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Tú eres mi Dios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 ahora quiero volar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En </a:t>
            </a:r>
            <a:r>
              <a:rPr lang="es-ES" altLang="en-US" sz="4800" dirty="0" err="1">
                <a:solidFill>
                  <a:srgbClr val="FFFFFF"/>
                </a:solidFill>
              </a:rPr>
              <a:t>pos</a:t>
            </a:r>
            <a:r>
              <a:rPr lang="es-ES" altLang="en-US" sz="4800" dirty="0">
                <a:solidFill>
                  <a:srgbClr val="FFFFFF"/>
                </a:solidFill>
              </a:rPr>
              <a:t> de ti quiero andar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 confiando en tus brazos de amor viviré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Desde el amanecer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Hasta que el sol se vuelva a poner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Viviré en libertad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Tu amor la victoria me da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Ya no correré más de ti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Puedo sentir que me atrae tu amor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Has sembrado dentro de mí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Esta pasión por santidad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 confiando en tus brazos de amor viviré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Desde el amanecer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Hasta que el sol se vuelva a poner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669246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5</TotalTime>
  <Words>142</Words>
  <Application>Microsoft Office PowerPoint</Application>
  <PresentationFormat>Panorámica</PresentationFormat>
  <Paragraphs>26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8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3</cp:revision>
  <dcterms:created xsi:type="dcterms:W3CDTF">2022-03-13T14:12:36Z</dcterms:created>
  <dcterms:modified xsi:type="dcterms:W3CDTF">2022-04-25T11:10:33Z</dcterms:modified>
</cp:coreProperties>
</file>