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317" r:id="rId4"/>
    <p:sldId id="290" r:id="rId5"/>
    <p:sldId id="318" r:id="rId6"/>
    <p:sldId id="319" r:id="rId7"/>
    <p:sldId id="320" r:id="rId8"/>
    <p:sldId id="321" r:id="rId9"/>
    <p:sldId id="322" r:id="rId10"/>
    <p:sldId id="323" r:id="rId11"/>
    <p:sldId id="324" r:id="rId12"/>
    <p:sldId id="325" r:id="rId13"/>
    <p:sldId id="267" r:id="rId14"/>
  </p:sldIdLst>
  <p:sldSz cx="12192000" cy="6858000"/>
  <p:notesSz cx="6858000" cy="9144000"/>
  <p:embeddedFontLst>
    <p:embeddedFont>
      <p:font typeface="Lemon/Milk" panose="020B0603050302020204" pitchFamily="34" charset="0"/>
      <p:regular r:id="rId15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144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1383432"/>
            <a:ext cx="11665296" cy="4091136"/>
          </a:xfrm>
        </p:spPr>
        <p:txBody>
          <a:bodyPr anchor="ctr" anchorCtr="0"/>
          <a:lstStyle/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Al que está sentado en el trono</a:t>
            </a:r>
          </a:p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Y al Cordero sea el honor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Poderoso Dios</a:t>
            </a:r>
          </a:p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Mi alma clama por ti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761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Poderoso Dios</a:t>
            </a:r>
          </a:p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Poderoso Dios</a:t>
            </a:r>
          </a:p>
        </p:txBody>
      </p:sp>
    </p:spTree>
    <p:extLst>
      <p:ext uri="{BB962C8B-B14F-4D97-AF65-F5344CB8AC3E}">
        <p14:creationId xmlns:p14="http://schemas.microsoft.com/office/powerpoint/2010/main" val="3554617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Poderoso Dios</a:t>
            </a:r>
          </a:p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Mi alma clama por ti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877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Sea la gloria</a:t>
            </a:r>
          </a:p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Sea la honra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Sea el dominio</a:t>
            </a:r>
          </a:p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Por los siglos de los siglos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050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Poderoso Dios</a:t>
            </a:r>
          </a:p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Poderoso Dios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Poderoso Dios</a:t>
            </a:r>
          </a:p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Mi alma clama por ti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1354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Al que está sentado en el trono</a:t>
            </a:r>
          </a:p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Y al Cordero sea el honor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721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Sea la gloria</a:t>
            </a:r>
          </a:p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Sea la honra</a:t>
            </a:r>
          </a:p>
        </p:txBody>
      </p:sp>
    </p:spTree>
    <p:extLst>
      <p:ext uri="{BB962C8B-B14F-4D97-AF65-F5344CB8AC3E}">
        <p14:creationId xmlns:p14="http://schemas.microsoft.com/office/powerpoint/2010/main" val="569571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Sea el dominio</a:t>
            </a:r>
          </a:p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Por los siglos de los siglos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24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Poderoso Dios</a:t>
            </a:r>
          </a:p>
          <a:p>
            <a:pPr algn="ctr" eaLnBrk="1" hangingPunct="1">
              <a:buClrTx/>
              <a:buFontTx/>
              <a:buNone/>
            </a:pPr>
            <a:r>
              <a:rPr lang="es-ES" altLang="en-US" dirty="0">
                <a:solidFill>
                  <a:srgbClr val="FFFFFF"/>
                </a:solidFill>
              </a:rPr>
              <a:t>Poderoso Dios</a:t>
            </a:r>
          </a:p>
        </p:txBody>
      </p:sp>
    </p:spTree>
    <p:extLst>
      <p:ext uri="{BB962C8B-B14F-4D97-AF65-F5344CB8AC3E}">
        <p14:creationId xmlns:p14="http://schemas.microsoft.com/office/powerpoint/2010/main" val="845802942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3</TotalTime>
  <Words>89</Words>
  <Application>Microsoft Office PowerPoint</Application>
  <PresentationFormat>Panorámica</PresentationFormat>
  <Paragraphs>24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6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2022-03-13T14:15:07Z</dcterms:created>
  <dcterms:modified xsi:type="dcterms:W3CDTF">2022-04-25T11:13:12Z</dcterms:modified>
</cp:coreProperties>
</file>