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17" r:id="rId3"/>
    <p:sldId id="289" r:id="rId4"/>
    <p:sldId id="318" r:id="rId5"/>
    <p:sldId id="319" r:id="rId6"/>
    <p:sldId id="320" r:id="rId7"/>
    <p:sldId id="290" r:id="rId8"/>
    <p:sldId id="321" r:id="rId9"/>
    <p:sldId id="291" r:id="rId10"/>
    <p:sldId id="322" r:id="rId11"/>
    <p:sldId id="323" r:id="rId12"/>
    <p:sldId id="324" r:id="rId13"/>
    <p:sldId id="325" r:id="rId14"/>
    <p:sldId id="326" r:id="rId15"/>
    <p:sldId id="327" r:id="rId16"/>
    <p:sldId id="328" r:id="rId17"/>
    <p:sldId id="329" r:id="rId18"/>
    <p:sldId id="330" r:id="rId19"/>
    <p:sldId id="331" r:id="rId20"/>
    <p:sldId id="332" r:id="rId21"/>
    <p:sldId id="333" r:id="rId22"/>
    <p:sldId id="267" r:id="rId23"/>
  </p:sldIdLst>
  <p:sldSz cx="12192000" cy="6858000"/>
  <p:notesSz cx="6858000" cy="9144000"/>
  <p:embeddedFontLst>
    <p:embeddedFont>
      <p:font typeface="Lemon/Milk" panose="020B0603050302020204" pitchFamily="34" charset="0"/>
      <p:regular r:id="rId24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144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Tal como soy, Señor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Tal como soy, Señor</a:t>
            </a:r>
          </a:p>
        </p:txBody>
      </p:sp>
    </p:spTree>
    <p:extLst>
      <p:ext uri="{BB962C8B-B14F-4D97-AF65-F5344CB8AC3E}">
        <p14:creationId xmlns:p14="http://schemas.microsoft.com/office/powerpoint/2010/main" val="9701913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Sin nada que ofrecer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M</a:t>
            </a:r>
            <a:r>
              <a:rPr lang="es-ES" altLang="en-US" sz="4800" dirty="0">
                <a:solidFill>
                  <a:srgbClr val="FFFFFF"/>
                </a:solidFill>
              </a:rPr>
              <a:t>ás que mi canción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2675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No tengo más que darte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Pues todo es tuyo, Señor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68853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Tal como soy, Señor</a:t>
            </a:r>
          </a:p>
        </p:txBody>
      </p:sp>
    </p:spTree>
    <p:extLst>
      <p:ext uri="{BB962C8B-B14F-4D97-AF65-F5344CB8AC3E}">
        <p14:creationId xmlns:p14="http://schemas.microsoft.com/office/powerpoint/2010/main" val="21288956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Sin nada que entregar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M</a:t>
            </a:r>
            <a:r>
              <a:rPr lang="es-ES" altLang="en-US" sz="4800" dirty="0">
                <a:solidFill>
                  <a:srgbClr val="FFFFFF"/>
                </a:solidFill>
              </a:rPr>
              <a:t>ás que el corazón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1407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Me rindo todo a ti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Tómame, Señor, tal como soy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9579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Acéptame como ofrenda de amor</a:t>
            </a:r>
          </a:p>
        </p:txBody>
      </p:sp>
    </p:spTree>
    <p:extLst>
      <p:ext uri="{BB962C8B-B14F-4D97-AF65-F5344CB8AC3E}">
        <p14:creationId xmlns:p14="http://schemas.microsoft.com/office/powerpoint/2010/main" val="26522705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Como un sacrificio agradable en tu honor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26690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Grato perfume yo quiero ser, Señor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79211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Acéptame como ofrenda de amor</a:t>
            </a:r>
          </a:p>
        </p:txBody>
      </p:sp>
    </p:spTree>
    <p:extLst>
      <p:ext uri="{BB962C8B-B14F-4D97-AF65-F5344CB8AC3E}">
        <p14:creationId xmlns:p14="http://schemas.microsoft.com/office/powerpoint/2010/main" val="3711141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Sin nada que ofrecer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M</a:t>
            </a:r>
            <a:r>
              <a:rPr lang="es-ES" altLang="en-US" sz="4800" dirty="0">
                <a:solidFill>
                  <a:srgbClr val="FFFFFF"/>
                </a:solidFill>
              </a:rPr>
              <a:t>ás que mi canción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697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Como un sacrificio agradable en tu honor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16370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Grato perfume yo quiero ser, Señor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98369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No tengo más que darte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Pues todo es tuyo, Señor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Tal como soy, Señor</a:t>
            </a:r>
          </a:p>
        </p:txBody>
      </p:sp>
    </p:spTree>
    <p:extLst>
      <p:ext uri="{BB962C8B-B14F-4D97-AF65-F5344CB8AC3E}">
        <p14:creationId xmlns:p14="http://schemas.microsoft.com/office/powerpoint/2010/main" val="35936139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Sin nada que entregar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M</a:t>
            </a:r>
            <a:r>
              <a:rPr lang="es-ES" altLang="en-US" sz="4800" dirty="0">
                <a:solidFill>
                  <a:srgbClr val="FFFFFF"/>
                </a:solidFill>
              </a:rPr>
              <a:t>ás que el corazón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992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Me rindo todo a ti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Tómame, Señor, tal como soy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658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Acéptame como ofrenda de amor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Como un sacrificio agradable en tu honor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590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Grato perfume yo quiero ser, Señor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6</TotalTime>
  <Words>155</Words>
  <Application>Microsoft Office PowerPoint</Application>
  <PresentationFormat>Panorámica</PresentationFormat>
  <Paragraphs>29</Paragraphs>
  <Slides>22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5" baseType="lpstr">
      <vt:lpstr>Lemon/Milk</vt:lpstr>
      <vt:lpstr>Arial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3</cp:revision>
  <dcterms:created xsi:type="dcterms:W3CDTF">2022-03-13T14:16:36Z</dcterms:created>
  <dcterms:modified xsi:type="dcterms:W3CDTF">2022-04-25T11:17:16Z</dcterms:modified>
</cp:coreProperties>
</file>