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290" r:id="rId5"/>
    <p:sldId id="318" r:id="rId6"/>
    <p:sldId id="291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267" r:id="rId18"/>
  </p:sldIdLst>
  <p:sldSz cx="12192000" cy="6858000"/>
  <p:notesSz cx="6858000" cy="9144000"/>
  <p:embeddedFontLst>
    <p:embeddedFont>
      <p:font typeface="Lemon/Milk" panose="020B0603050302020204" pitchFamily="34" charset="0"/>
      <p:regular r:id="rId19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Aleluya, Aleluya</a:t>
            </a:r>
          </a:p>
          <a:p>
            <a:pPr algn="ctr" eaLnBrk="1" hangingPunct="1">
              <a:spcBef>
                <a:spcPts val="800"/>
              </a:spcBef>
              <a:buClrTx/>
              <a:buSz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El Señor reina hoy con poder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Aleluya, Aleluya</a:t>
            </a:r>
          </a:p>
          <a:p>
            <a:pPr algn="ctr" eaLnBrk="1" hangingPunct="1">
              <a:spcBef>
                <a:spcPts val="800"/>
              </a:spcBef>
              <a:buClrTx/>
              <a:buSz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El Señor reina hoy con poder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653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Aleluya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Santo, santo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725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Nuestro Dios es poderoso</a:t>
            </a:r>
          </a:p>
        </p:txBody>
      </p:sp>
    </p:spTree>
    <p:extLst>
      <p:ext uri="{BB962C8B-B14F-4D97-AF65-F5344CB8AC3E}">
        <p14:creationId xmlns:p14="http://schemas.microsoft.com/office/powerpoint/2010/main" val="3534565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Digno de adorar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D</a:t>
            </a:r>
            <a:r>
              <a:rPr lang="es-ES" altLang="en-US" sz="4800">
                <a:solidFill>
                  <a:srgbClr val="FFFFFF"/>
                </a:solidFill>
              </a:rPr>
              <a:t>igno de alabar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122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Tú eres santo, santo</a:t>
            </a:r>
          </a:p>
        </p:txBody>
      </p:sp>
    </p:spTree>
    <p:extLst>
      <p:ext uri="{BB962C8B-B14F-4D97-AF65-F5344CB8AC3E}">
        <p14:creationId xmlns:p14="http://schemas.microsoft.com/office/powerpoint/2010/main" val="2989738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Nuestro Dios es poderoso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051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Amén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252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Aleluya, Aleluya</a:t>
            </a:r>
          </a:p>
          <a:p>
            <a:pPr algn="ctr" eaLnBrk="1" hangingPunct="1">
              <a:spcBef>
                <a:spcPts val="800"/>
              </a:spcBef>
              <a:buClrTx/>
              <a:buSz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El Señor reina hoy con poder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976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Aleluya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Santo, santo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Nuestro Dios es poderoso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Digno de adorar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D</a:t>
            </a:r>
            <a:r>
              <a:rPr lang="es-ES" altLang="en-US" sz="4800">
                <a:solidFill>
                  <a:srgbClr val="FFFFFF"/>
                </a:solidFill>
              </a:rPr>
              <a:t>igno de alabar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881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Tú eres santo, santo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Nuestro Dios es poderoso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279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Amén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963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Aleluya, Aleluya</a:t>
            </a:r>
          </a:p>
          <a:p>
            <a:pPr algn="ctr" eaLnBrk="1" hangingPunct="1">
              <a:spcBef>
                <a:spcPts val="800"/>
              </a:spcBef>
              <a:buClrTx/>
              <a:buSz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El Señor reina hoy con poder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860562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</TotalTime>
  <Words>84</Words>
  <Application>Microsoft Office PowerPoint</Application>
  <PresentationFormat>Panorámica</PresentationFormat>
  <Paragraphs>24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2022-03-13T14:29:28Z</dcterms:created>
  <dcterms:modified xsi:type="dcterms:W3CDTF">2022-04-25T15:35:59Z</dcterms:modified>
</cp:coreProperties>
</file>