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291" r:id="rId7"/>
    <p:sldId id="319" r:id="rId8"/>
    <p:sldId id="320" r:id="rId9"/>
    <p:sldId id="321" r:id="rId10"/>
    <p:sldId id="322" r:id="rId11"/>
    <p:sldId id="323" r:id="rId12"/>
    <p:sldId id="324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quiero encontrar, mi buen Señor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tú, Jesús, mi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20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Hoy deseo entregar mi alma y corazón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Vivir siempre por ti</a:t>
            </a:r>
            <a:endParaRPr lang="es-ES" altLang="en-US" sz="4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44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 quiero seguir y hacer tu voluntad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 la eternidad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01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Me quiero entregar y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22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mi vivir te alabaré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Eres tú, Jesús, mi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91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Hoy deseo entregar mi alma y corazón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Vivir siempre por ti</a:t>
            </a:r>
            <a:endParaRPr lang="es-ES" altLang="en-US" sz="4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Yo te quiero seguir y hacer tu voluntad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 la eternidad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quiero encontrar, mi buen Señor</a:t>
            </a:r>
          </a:p>
        </p:txBody>
      </p:sp>
    </p:spTree>
    <p:extLst>
      <p:ext uri="{BB962C8B-B14F-4D97-AF65-F5344CB8AC3E}">
        <p14:creationId xmlns:p14="http://schemas.microsoft.com/office/powerpoint/2010/main" val="50338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Me quiero entregar y adorar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97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mi vivir te alabaré</a:t>
            </a:r>
          </a:p>
        </p:txBody>
      </p:sp>
    </p:spTree>
    <p:extLst>
      <p:ext uri="{BB962C8B-B14F-4D97-AF65-F5344CB8AC3E}">
        <p14:creationId xmlns:p14="http://schemas.microsoft.com/office/powerpoint/2010/main" val="315074296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92</Words>
  <Application>Microsoft Office PowerPoint</Application>
  <PresentationFormat>Panorámica</PresentationFormat>
  <Paragraphs>16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2022-03-13T14:31:01Z</dcterms:created>
  <dcterms:modified xsi:type="dcterms:W3CDTF">2022-04-25T15:35:55Z</dcterms:modified>
</cp:coreProperties>
</file>