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santo (eres santo)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Poderoso (poderoso)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el Señor, y de reyes Rey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Poderoso Dios, Cristo Emanuel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Tú, el gran Yo Soy, quien todo creó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Príncipe de paz, Cordero de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Salvador, vives hoy en mí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tu gracia siempre nos habla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alfa, omega, principio y fin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Jesucristo, Mesías, amigo feliz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Príncipe de paz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mi vida entrego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digno (eres digno)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De alabar (de alabar)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 amo (yo te amo)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 sigo (yo te sigo)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por siempre (y por siempre)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seguiré (te seguiré)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yo canto, y alabo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 Rey que es digno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le amo, le adoro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me postro ante sus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yo canto, y alabo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 Rey que es digno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le amo, le adoro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me postro ante sus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Príncipe de paz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mi vida entrego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175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2022-03-13T14:32:33Z</dcterms:created>
  <dcterms:modified xsi:type="dcterms:W3CDTF">2022-04-25T15:35:50Z</dcterms:modified>
</cp:coreProperties>
</file>