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19" r:id="rId8"/>
    <p:sldId id="320" r:id="rId9"/>
    <p:sldId id="321" r:id="rId10"/>
    <p:sldId id="322" r:id="rId11"/>
    <p:sldId id="307" r:id="rId12"/>
    <p:sldId id="323" r:id="rId13"/>
    <p:sldId id="324" r:id="rId14"/>
    <p:sldId id="325" r:id="rId15"/>
    <p:sldId id="308" r:id="rId16"/>
    <p:sldId id="267" r:id="rId17"/>
  </p:sldIdLst>
  <p:sldSz cx="12192000" cy="6858000"/>
  <p:notesSz cx="6858000" cy="9144000"/>
  <p:embeddedFontLst>
    <p:embeddedFont>
      <p:font typeface="Lemon/Milk" panose="020B0603050302020204" pitchFamily="34" charset="0"/>
      <p:regular r:id="rId1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reposo, en silencio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é que tú eres Señor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Moriste por mí en la cruz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Viviré para alabar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997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Mi deleite está en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i corazón, toda mi fe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Mi deleite está en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P</a:t>
            </a:r>
            <a:r>
              <a:rPr lang="es-ES" altLang="en-US" sz="4800">
                <a:solidFill>
                  <a:srgbClr val="FFFFFF"/>
                </a:solidFill>
              </a:rPr>
              <a:t>or siempre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222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Mi deleite está en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i corazón, toda mi fe</a:t>
            </a:r>
          </a:p>
        </p:txBody>
      </p:sp>
    </p:spTree>
    <p:extLst>
      <p:ext uri="{BB962C8B-B14F-4D97-AF65-F5344CB8AC3E}">
        <p14:creationId xmlns:p14="http://schemas.microsoft.com/office/powerpoint/2010/main" val="3521538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Mi deleite está en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P</a:t>
            </a:r>
            <a:r>
              <a:rPr lang="es-ES" altLang="en-US" sz="4800">
                <a:solidFill>
                  <a:srgbClr val="FFFFFF"/>
                </a:solidFill>
              </a:rPr>
              <a:t>or siempre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813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hay nadie como tú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Solo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estar en tu presencia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é que hay restauración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784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 oír tu dulce voz te seguiré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i Rey mi Dios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hay nadie como tú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S</a:t>
            </a:r>
            <a:r>
              <a:rPr lang="es-ES" altLang="en-US" sz="4800">
                <a:solidFill>
                  <a:srgbClr val="FFFFFF"/>
                </a:solidFill>
              </a:rPr>
              <a:t>olo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5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Moriste por mí en la cruz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Viviré para alabar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En el caos, en tormenta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S</a:t>
            </a:r>
            <a:r>
              <a:rPr lang="es-ES" altLang="en-US" sz="4800">
                <a:solidFill>
                  <a:srgbClr val="FFFFFF"/>
                </a:solidFill>
              </a:rPr>
              <a:t>igues siendo Dios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Cuando siento que soy débil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e das la gracia para seguir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161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 oír tu dulce voz te seguiré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i Rey mi Dios</a:t>
            </a:r>
          </a:p>
        </p:txBody>
      </p:sp>
    </p:spTree>
    <p:extLst>
      <p:ext uri="{BB962C8B-B14F-4D97-AF65-F5344CB8AC3E}">
        <p14:creationId xmlns:p14="http://schemas.microsoft.com/office/powerpoint/2010/main" val="1688467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hay nadie como tú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S</a:t>
            </a:r>
            <a:r>
              <a:rPr lang="es-ES" altLang="en-US" sz="4800">
                <a:solidFill>
                  <a:srgbClr val="FFFFFF"/>
                </a:solidFill>
              </a:rPr>
              <a:t>olo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408191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136</Words>
  <Application>Microsoft Office PowerPoint</Application>
  <PresentationFormat>Panorámica</PresentationFormat>
  <Paragraphs>30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2022-03-13T14:36:49Z</dcterms:created>
  <dcterms:modified xsi:type="dcterms:W3CDTF">2022-04-25T15:35:45Z</dcterms:modified>
</cp:coreProperties>
</file>