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17" r:id="rId8"/>
    <p:sldId id="318" r:id="rId9"/>
    <p:sldId id="309" r:id="rId10"/>
    <p:sldId id="310" r:id="rId11"/>
    <p:sldId id="319" r:id="rId12"/>
    <p:sldId id="320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Señor mi Dios, al contemplar los cielos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astros mil girando en derredor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Te alabaré por darme la victoria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Tu gran poder y gloria he de cantar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Te amo y proclamo por tu gran poder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Cuán grande eres, oh, Jehová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908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Te exalto a ti con toda mi alma y ser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Grande eres tú, grande eres tú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573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al oírte en retumbantes truenos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al contemplar el sol en su esplendor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Te amo y proclamo por tu gran poder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Cuán grande eres, oh, Jehová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Te exalto a ti con toda mi alma y ser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Grande eres tú, grande eres tú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Al contemplar arroyos y forestas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Los pajarillos oigo en su cantar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alrededor percibo mil bellezas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Y</a:t>
            </a:r>
            <a:r>
              <a:rPr lang="es-ES" altLang="en-US" sz="4800">
                <a:solidFill>
                  <a:srgbClr val="FFFFFF"/>
                </a:solidFill>
              </a:rPr>
              <a:t> brisa suave viene a refrescar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Te amo y proclamo por tu gran poder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Cuán grande eres, oh, Jehová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986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Te exalto a ti con toda mi alma y ser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Grande eres tú, grande eres tú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64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cuando vengas en brillante gloria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Me llevarás con gozo a mi hogar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7</TotalTime>
  <Words>173</Words>
  <Application>Microsoft Office PowerPoint</Application>
  <PresentationFormat>Panorámica</PresentationFormat>
  <Paragraphs>24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2022-03-13T14:34:48Z</dcterms:created>
  <dcterms:modified xsi:type="dcterms:W3CDTF">2022-04-25T15:35:38Z</dcterms:modified>
</cp:coreProperties>
</file>