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Biblia nos habla de Cristo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de su muerte en la cruz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¿Has peleado por fe la batalla del bien?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¿Pueden otros a Cristo en ti ver?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123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¿Eres fiel por doquiera que vas?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contemplarlo en su faz?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775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triunfante decir: Este es mi Dios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encontrar al Señor?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23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dejes que pase más tiempo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Sin entregarte a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64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Alístate, pues el Maestro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Muy pronto vuelve en luz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3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¿Te hallas listo a encontrar al Señor?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¿Lo haces todo con fe, con amor?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93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¿Has peleado por fe la batalla del bien?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¿Pueden otros a Cristo en ti ver?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61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¿Eres fiel por doquiera que vas?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contemplarlo en su faz?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7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triunfante decir: Este es mi Dios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encontrar al Señor?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6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Su santa Palabra ha dicho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pronto vuelve en luz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¿Te hallas listo a encontrar al Señor?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¿Lo haces todo con fe, con amor?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¿Has peleado por fe la batalla del bien?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¿Pueden otros a Cristo en ti ver?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¿Eres fiel por doquiera que vas?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contemplarlo en su faz?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triunfante decir: Este es mi Dios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¿Puedes tú encontrar al Señor?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anheles el bien de esta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Pues ella se pasará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Entrégate a él sin medida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hoy llamando está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¿Te hallas listo a encontrar al Señor?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¿Lo haces todo con fe, con amor?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4831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</TotalTime>
  <Words>270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2022-03-13T14:41:26Z</dcterms:created>
  <dcterms:modified xsi:type="dcterms:W3CDTF">2022-04-25T15:35:31Z</dcterms:modified>
</cp:coreProperties>
</file>