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07" r:id="rId7"/>
    <p:sldId id="308" r:id="rId8"/>
    <p:sldId id="267" r:id="rId9"/>
  </p:sldIdLst>
  <p:sldSz cx="12192000" cy="6858000"/>
  <p:notesSz cx="6858000" cy="9144000"/>
  <p:embeddedFontLst>
    <p:embeddedFont>
      <p:font typeface="Lemon/Milk" panose="020B0603050302020204" pitchFamily="34" charset="0"/>
      <p:regular r:id="rId10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Solo déjame mirarte cara a cara 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perderme como un niño en tu mirada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que pase mucho tiempo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que nadie diga nada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Porque estoy viendo al Maestro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Cara a cara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se ahogue mi recuerdo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En</a:t>
            </a:r>
            <a:r>
              <a:rPr lang="es-ES" altLang="en-US" sz="4800">
                <a:solidFill>
                  <a:srgbClr val="FFFFFF"/>
                </a:solidFill>
              </a:rPr>
              <a:t> tu mirada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Quiero amarte en el silencio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S</a:t>
            </a:r>
            <a:r>
              <a:rPr lang="es-ES" altLang="en-US" sz="4800">
                <a:solidFill>
                  <a:srgbClr val="FFFFFF"/>
                </a:solidFill>
              </a:rPr>
              <a:t>in palabras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791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que pase mucho tiempo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que nadie diga nada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Porque estoy viendo al Maestro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Cara a cara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</TotalTime>
  <Words>65</Words>
  <Application>Microsoft Office PowerPoint</Application>
  <PresentationFormat>Panorámica</PresentationFormat>
  <Paragraphs>14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2022-03-13T14:43:26Z</dcterms:created>
  <dcterms:modified xsi:type="dcterms:W3CDTF">2022-04-25T15:35:24Z</dcterms:modified>
</cp:coreProperties>
</file>