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267" r:id="rId7"/>
  </p:sldIdLst>
  <p:sldSz cx="12192000" cy="6858000"/>
  <p:notesSz cx="6858000" cy="9144000"/>
  <p:embeddedFontLst>
    <p:embeddedFont>
      <p:font typeface="Lemon/Milk" panose="020B0603050302020204" pitchFamily="34" charset="0"/>
      <p:regular r:id="rId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Bienvenidos a adorar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Bienvenidos a la casa de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Quiero decirte hoy, de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bienvenido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Es el día del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Santo Sábado de adoración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El gozo que hay aquí se puede sentir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Porque somos sus hijos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Quiero decirte hoy, de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Cristo nos unió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0</TotalTime>
  <Words>49</Words>
  <Application>Microsoft Office PowerPoint</Application>
  <PresentationFormat>Panorámica</PresentationFormat>
  <Paragraphs>10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2022-03-13T14:44:42Z</dcterms:created>
  <dcterms:modified xsi:type="dcterms:W3CDTF">2022-04-25T15:35:17Z</dcterms:modified>
</cp:coreProperties>
</file>