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317" r:id="rId5"/>
    <p:sldId id="318" r:id="rId6"/>
    <p:sldId id="319" r:id="rId7"/>
    <p:sldId id="291" r:id="rId8"/>
    <p:sldId id="307" r:id="rId9"/>
    <p:sldId id="320" r:id="rId10"/>
    <p:sldId id="321" r:id="rId11"/>
    <p:sldId id="322" r:id="rId12"/>
    <p:sldId id="323" r:id="rId13"/>
    <p:sldId id="308" r:id="rId14"/>
    <p:sldId id="309" r:id="rId15"/>
    <p:sldId id="324" r:id="rId16"/>
    <p:sldId id="325" r:id="rId17"/>
    <p:sldId id="326" r:id="rId18"/>
    <p:sldId id="327" r:id="rId19"/>
    <p:sldId id="267" r:id="rId20"/>
  </p:sldIdLst>
  <p:sldSz cx="12192000" cy="6858000"/>
  <p:notesSz cx="6858000" cy="9144000"/>
  <p:embeddedFontLst>
    <p:embeddedFont>
      <p:font typeface="Lemon/Milk" panose="020B0603050302020204" pitchFamily="34" charset="0"/>
      <p:regular r:id="rId2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Aunque en esta vida fáltenme riquezas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Sé que allá en la gloria tengo mi mansión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Yo tengo un hogar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H</a:t>
            </a:r>
            <a:r>
              <a:rPr lang="es-ES" altLang="en-US" sz="4800">
                <a:solidFill>
                  <a:srgbClr val="FFFFFF"/>
                </a:solidFill>
              </a:rPr>
              <a:t>ogar bello hogar, más allá del sol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380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Más allá del sol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M</a:t>
            </a:r>
            <a:r>
              <a:rPr lang="es-ES" altLang="en-US" sz="4800">
                <a:solidFill>
                  <a:srgbClr val="FFFFFF"/>
                </a:solidFill>
              </a:rPr>
              <a:t>ás allá del sol</a:t>
            </a:r>
          </a:p>
        </p:txBody>
      </p:sp>
    </p:spTree>
    <p:extLst>
      <p:ext uri="{BB962C8B-B14F-4D97-AF65-F5344CB8AC3E}">
        <p14:creationId xmlns:p14="http://schemas.microsoft.com/office/powerpoint/2010/main" val="3230537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Yo tengo un hogar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H</a:t>
            </a:r>
            <a:r>
              <a:rPr lang="es-ES" altLang="en-US" sz="4800">
                <a:solidFill>
                  <a:srgbClr val="FFFFFF"/>
                </a:solidFill>
              </a:rPr>
              <a:t>ogar bello hogar, más allá del sol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3359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Cristo a cada raza del linaje humano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Puede impartirle plena salvación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una bella casa hecha por su mano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Fue a prepararle a la santa Sión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Más allá del sol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M</a:t>
            </a:r>
            <a:r>
              <a:rPr lang="es-ES" altLang="en-US" sz="4800">
                <a:solidFill>
                  <a:srgbClr val="FFFFFF"/>
                </a:solidFill>
              </a:rPr>
              <a:t>ás allá del sol</a:t>
            </a:r>
          </a:p>
        </p:txBody>
      </p:sp>
    </p:spTree>
    <p:extLst>
      <p:ext uri="{BB962C8B-B14F-4D97-AF65-F5344CB8AC3E}">
        <p14:creationId xmlns:p14="http://schemas.microsoft.com/office/powerpoint/2010/main" val="36537414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Yo tengo un hogar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H</a:t>
            </a:r>
            <a:r>
              <a:rPr lang="es-ES" altLang="en-US" sz="4800">
                <a:solidFill>
                  <a:srgbClr val="FFFFFF"/>
                </a:solidFill>
              </a:rPr>
              <a:t>ogar bello hogar, más allá del sol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8577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Más allá del sol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M</a:t>
            </a:r>
            <a:r>
              <a:rPr lang="es-ES" altLang="en-US" sz="4800">
                <a:solidFill>
                  <a:srgbClr val="FFFFFF"/>
                </a:solidFill>
              </a:rPr>
              <a:t>ás allá del sol</a:t>
            </a:r>
          </a:p>
        </p:txBody>
      </p:sp>
    </p:spTree>
    <p:extLst>
      <p:ext uri="{BB962C8B-B14F-4D97-AF65-F5344CB8AC3E}">
        <p14:creationId xmlns:p14="http://schemas.microsoft.com/office/powerpoint/2010/main" val="710206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Yo tengo un hogar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H</a:t>
            </a:r>
            <a:r>
              <a:rPr lang="es-ES" altLang="en-US" sz="4800">
                <a:solidFill>
                  <a:srgbClr val="FFFFFF"/>
                </a:solidFill>
              </a:rPr>
              <a:t>ogar bello hogar, más allá del sol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2200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Alma tan perdida entre las pobrezas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De mí Jesucristo tuvo compasión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Más allá del sol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M</a:t>
            </a:r>
            <a:r>
              <a:rPr lang="es-ES" altLang="en-US" sz="4800">
                <a:solidFill>
                  <a:srgbClr val="FFFFFF"/>
                </a:solidFill>
              </a:rPr>
              <a:t>ás allá del sol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Yo tengo un hogar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H</a:t>
            </a:r>
            <a:r>
              <a:rPr lang="es-ES" altLang="en-US" sz="4800">
                <a:solidFill>
                  <a:srgbClr val="FFFFFF"/>
                </a:solidFill>
              </a:rPr>
              <a:t>ogar bello hogar, más allá del sol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161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Más allá del sol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M</a:t>
            </a:r>
            <a:r>
              <a:rPr lang="es-ES" altLang="en-US" sz="4800">
                <a:solidFill>
                  <a:srgbClr val="FFFFFF"/>
                </a:solidFill>
              </a:rPr>
              <a:t>ás allá del sol</a:t>
            </a:r>
          </a:p>
        </p:txBody>
      </p:sp>
    </p:spTree>
    <p:extLst>
      <p:ext uri="{BB962C8B-B14F-4D97-AF65-F5344CB8AC3E}">
        <p14:creationId xmlns:p14="http://schemas.microsoft.com/office/powerpoint/2010/main" val="174390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Yo tengo un hogar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H</a:t>
            </a:r>
            <a:r>
              <a:rPr lang="es-ES" altLang="en-US" sz="4800">
                <a:solidFill>
                  <a:srgbClr val="FFFFFF"/>
                </a:solidFill>
              </a:rPr>
              <a:t>ogar bello hogar, más allá del sol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453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Así por el mundo yo voy caminando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Pruebas me rodean y hay tentación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Pero Jesucristo, que me está probando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L</a:t>
            </a:r>
            <a:r>
              <a:rPr lang="es-ES" altLang="en-US" sz="4800">
                <a:solidFill>
                  <a:srgbClr val="FFFFFF"/>
                </a:solidFill>
              </a:rPr>
              <a:t>levarame salvo hasta su mansión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Más allá del sol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M</a:t>
            </a:r>
            <a:r>
              <a:rPr lang="es-ES" altLang="en-US" sz="4800">
                <a:solidFill>
                  <a:srgbClr val="FFFFFF"/>
                </a:solidFill>
              </a:rPr>
              <a:t>ás allá del sol</a:t>
            </a:r>
          </a:p>
        </p:txBody>
      </p:sp>
    </p:spTree>
    <p:extLst>
      <p:ext uri="{BB962C8B-B14F-4D97-AF65-F5344CB8AC3E}">
        <p14:creationId xmlns:p14="http://schemas.microsoft.com/office/powerpoint/2010/main" val="220751178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</TotalTime>
  <Words>197</Words>
  <Application>Microsoft Office PowerPoint</Application>
  <PresentationFormat>Panorámica</PresentationFormat>
  <Paragraphs>36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2022-03-13T14:45:42Z</dcterms:created>
  <dcterms:modified xsi:type="dcterms:W3CDTF">2022-04-25T15:35:11Z</dcterms:modified>
</cp:coreProperties>
</file>