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17" r:id="rId8"/>
    <p:sldId id="318" r:id="rId9"/>
    <p:sldId id="309" r:id="rId10"/>
    <p:sldId id="310" r:id="rId11"/>
    <p:sldId id="319" r:id="rId12"/>
    <p:sldId id="320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Todas las promesas del Señor Jesús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Son apoyo poderoso de mi fe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Ellas en la dura lid nos sostendrán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triunfar podremos sobre el mal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600">
                <a:solidFill>
                  <a:srgbClr val="FFFFFF"/>
                </a:solidFill>
              </a:rPr>
              <a:t>Grandes, fieles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600">
                <a:solidFill>
                  <a:srgbClr val="FFFFFF"/>
                </a:solidFill>
              </a:rPr>
              <a:t>Todas las promesas que el Señor ha dado</a:t>
            </a:r>
            <a:endParaRPr lang="es-ES" altLang="en-US" sz="4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456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Grandes, fieles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En ellas yo por siempre confiaré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739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Mientras luche aquí buscando yo su luz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Siempre en sus promesas confiaré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600">
                <a:solidFill>
                  <a:srgbClr val="FFFFFF"/>
                </a:solidFill>
              </a:rPr>
              <a:t>Grandes, fieles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600">
                <a:solidFill>
                  <a:srgbClr val="FFFFFF"/>
                </a:solidFill>
              </a:rPr>
              <a:t>Todas las promesas que el Señor ha dado</a:t>
            </a:r>
            <a:endParaRPr lang="es-ES" altLang="en-US" sz="4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Grandes, fieles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En ellas yo por siempre confiaré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Todas las promesas para el hombre fiel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El Señor por su palabra cumplirá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confiado sé que para siempre en él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Dulce paz mi vida gozará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600">
                <a:solidFill>
                  <a:srgbClr val="FFFFFF"/>
                </a:solidFill>
              </a:rPr>
              <a:t>Grandes, fieles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600">
                <a:solidFill>
                  <a:srgbClr val="FFFFFF"/>
                </a:solidFill>
              </a:rPr>
              <a:t>Todas las promesas que el Señor ha dado</a:t>
            </a:r>
            <a:endParaRPr lang="es-ES" altLang="en-US" sz="4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240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Grandes, fieles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En ellas yo por siempre confiaré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03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Todas las promesas del Señor serán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Gozo y fuerza en nuestra vida terrenal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2</TotalTime>
  <Words>136</Words>
  <Application>Microsoft Office PowerPoint</Application>
  <PresentationFormat>Panorámica</PresentationFormat>
  <Paragraphs>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2022-03-13T14:47:31Z</dcterms:created>
  <dcterms:modified xsi:type="dcterms:W3CDTF">2022-04-25T15:36:04Z</dcterms:modified>
</cp:coreProperties>
</file>